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48"/>
  </p:handoutMasterIdLst>
  <p:sldIdLst>
    <p:sldId id="256" r:id="rId2"/>
    <p:sldId id="389" r:id="rId3"/>
    <p:sldId id="393" r:id="rId4"/>
    <p:sldId id="399" r:id="rId5"/>
    <p:sldId id="397" r:id="rId6"/>
    <p:sldId id="398" r:id="rId7"/>
    <p:sldId id="376" r:id="rId8"/>
    <p:sldId id="373" r:id="rId9"/>
    <p:sldId id="365" r:id="rId10"/>
    <p:sldId id="369" r:id="rId11"/>
    <p:sldId id="330" r:id="rId12"/>
    <p:sldId id="374" r:id="rId13"/>
    <p:sldId id="387" r:id="rId14"/>
    <p:sldId id="370" r:id="rId15"/>
    <p:sldId id="271" r:id="rId16"/>
    <p:sldId id="350" r:id="rId17"/>
    <p:sldId id="331" r:id="rId18"/>
    <p:sldId id="372" r:id="rId19"/>
    <p:sldId id="273" r:id="rId20"/>
    <p:sldId id="352" r:id="rId21"/>
    <p:sldId id="367" r:id="rId22"/>
    <p:sldId id="354" r:id="rId23"/>
    <p:sldId id="356" r:id="rId24"/>
    <p:sldId id="334" r:id="rId25"/>
    <p:sldId id="337" r:id="rId26"/>
    <p:sldId id="341" r:id="rId27"/>
    <p:sldId id="343" r:id="rId28"/>
    <p:sldId id="357" r:id="rId29"/>
    <p:sldId id="347" r:id="rId30"/>
    <p:sldId id="345" r:id="rId31"/>
    <p:sldId id="379" r:id="rId32"/>
    <p:sldId id="346" r:id="rId33"/>
    <p:sldId id="380" r:id="rId34"/>
    <p:sldId id="381" r:id="rId35"/>
    <p:sldId id="382" r:id="rId36"/>
    <p:sldId id="265" r:id="rId37"/>
    <p:sldId id="293" r:id="rId38"/>
    <p:sldId id="383" r:id="rId39"/>
    <p:sldId id="310" r:id="rId40"/>
    <p:sldId id="308" r:id="rId41"/>
    <p:sldId id="309" r:id="rId42"/>
    <p:sldId id="298" r:id="rId43"/>
    <p:sldId id="386" r:id="rId44"/>
    <p:sldId id="316" r:id="rId45"/>
    <p:sldId id="311" r:id="rId46"/>
    <p:sldId id="385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FE908-EED9-4451-8BE8-7D922573832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7BE7C4-FE7B-4B8C-B2AD-CD5ACC9F3BB7}">
      <dgm:prSet phldrT="[Текст]"/>
      <dgm:spPr/>
      <dgm:t>
        <a:bodyPr/>
        <a:lstStyle/>
        <a:p>
          <a:r>
            <a:rPr lang="ru-RU" dirty="0" smtClean="0"/>
            <a:t>бакалавров по направлениям 530500 «Юриспруденция»</a:t>
          </a:r>
          <a:endParaRPr lang="ru-RU" dirty="0"/>
        </a:p>
      </dgm:t>
    </dgm:pt>
    <dgm:pt modelId="{694E71EF-48BF-4BE0-988F-2E59BBC0E346}" type="parTrans" cxnId="{6B49F999-70B7-41D8-98EA-09319F6CEF93}">
      <dgm:prSet/>
      <dgm:spPr/>
      <dgm:t>
        <a:bodyPr/>
        <a:lstStyle/>
        <a:p>
          <a:endParaRPr lang="ru-RU"/>
        </a:p>
      </dgm:t>
    </dgm:pt>
    <dgm:pt modelId="{7D01BB96-E3FD-486F-B760-10DFA9703045}" type="sibTrans" cxnId="{6B49F999-70B7-41D8-98EA-09319F6CEF93}">
      <dgm:prSet/>
      <dgm:spPr/>
      <dgm:t>
        <a:bodyPr/>
        <a:lstStyle/>
        <a:p>
          <a:endParaRPr lang="ru-RU"/>
        </a:p>
      </dgm:t>
    </dgm:pt>
    <dgm:pt modelId="{3CDFFF00-3A6B-4D1B-854D-7348472245EB}">
      <dgm:prSet phldrT="[Текст]"/>
      <dgm:spPr/>
      <dgm:t>
        <a:bodyPr/>
        <a:lstStyle/>
        <a:p>
          <a:r>
            <a:rPr lang="ru-RU" dirty="0" smtClean="0"/>
            <a:t>бакалавров по направлению</a:t>
          </a:r>
        </a:p>
        <a:p>
          <a:r>
            <a:rPr lang="ru-RU" dirty="0" smtClean="0"/>
            <a:t>580100 «Экономика» </a:t>
          </a:r>
          <a:endParaRPr lang="ru-RU" dirty="0"/>
        </a:p>
      </dgm:t>
    </dgm:pt>
    <dgm:pt modelId="{A925EF0F-33BE-4AEA-BA46-1A706F8FF330}" type="parTrans" cxnId="{581BDDBE-E404-4C89-894D-21081E87B58B}">
      <dgm:prSet/>
      <dgm:spPr/>
      <dgm:t>
        <a:bodyPr/>
        <a:lstStyle/>
        <a:p>
          <a:endParaRPr lang="ru-RU"/>
        </a:p>
      </dgm:t>
    </dgm:pt>
    <dgm:pt modelId="{BFFA67B8-C286-4D76-A3B6-8879094DDFC7}" type="sibTrans" cxnId="{581BDDBE-E404-4C89-894D-21081E87B58B}">
      <dgm:prSet/>
      <dgm:spPr/>
      <dgm:t>
        <a:bodyPr/>
        <a:lstStyle/>
        <a:p>
          <a:endParaRPr lang="ru-RU"/>
        </a:p>
      </dgm:t>
    </dgm:pt>
    <dgm:pt modelId="{454CC687-5339-4DE9-8DB8-D8893C448D08}">
      <dgm:prSet phldrT="[Текст]"/>
      <dgm:spPr/>
      <dgm:t>
        <a:bodyPr/>
        <a:lstStyle/>
        <a:p>
          <a:r>
            <a:rPr lang="ru-RU" dirty="0" smtClean="0"/>
            <a:t>бакалавров по направлению</a:t>
          </a:r>
        </a:p>
        <a:p>
          <a:r>
            <a:rPr lang="ru-RU" dirty="0" smtClean="0"/>
            <a:t>580900 «Государственное и муниципальное управление</a:t>
          </a:r>
          <a:endParaRPr lang="ru-RU" dirty="0"/>
        </a:p>
      </dgm:t>
    </dgm:pt>
    <dgm:pt modelId="{A8F86EFC-DADF-464E-8949-28A410AA1C96}" type="parTrans" cxnId="{218BB9F8-0AC2-4D54-989C-847441673E91}">
      <dgm:prSet/>
      <dgm:spPr/>
      <dgm:t>
        <a:bodyPr/>
        <a:lstStyle/>
        <a:p>
          <a:endParaRPr lang="ru-RU"/>
        </a:p>
      </dgm:t>
    </dgm:pt>
    <dgm:pt modelId="{187C81C4-EFBF-4FB8-8716-1C07B503D8E0}" type="sibTrans" cxnId="{218BB9F8-0AC2-4D54-989C-847441673E91}">
      <dgm:prSet/>
      <dgm:spPr/>
      <dgm:t>
        <a:bodyPr/>
        <a:lstStyle/>
        <a:p>
          <a:endParaRPr lang="ru-RU"/>
        </a:p>
      </dgm:t>
    </dgm:pt>
    <dgm:pt modelId="{1CAB5777-9D1B-457C-94A8-42C053A40573}">
      <dgm:prSet phldrT="[Текст]"/>
      <dgm:spPr/>
      <dgm:t>
        <a:bodyPr/>
        <a:lstStyle/>
        <a:p>
          <a:r>
            <a:rPr lang="ru-RU" dirty="0" smtClean="0"/>
            <a:t>магистров по направлению 530500 «Юриспруденция»</a:t>
          </a:r>
          <a:endParaRPr lang="ru-RU" dirty="0"/>
        </a:p>
      </dgm:t>
    </dgm:pt>
    <dgm:pt modelId="{21A1CCDC-DD22-4854-989A-7174CB8019FE}" type="parTrans" cxnId="{8DE97E78-9893-4ED8-937D-014AC99355B9}">
      <dgm:prSet/>
      <dgm:spPr/>
      <dgm:t>
        <a:bodyPr/>
        <a:lstStyle/>
        <a:p>
          <a:endParaRPr lang="ru-RU"/>
        </a:p>
      </dgm:t>
    </dgm:pt>
    <dgm:pt modelId="{D764B152-A9AD-4910-A23F-C48B0D3A75C5}" type="sibTrans" cxnId="{8DE97E78-9893-4ED8-937D-014AC99355B9}">
      <dgm:prSet/>
      <dgm:spPr/>
      <dgm:t>
        <a:bodyPr/>
        <a:lstStyle/>
        <a:p>
          <a:endParaRPr lang="ru-RU"/>
        </a:p>
      </dgm:t>
    </dgm:pt>
    <dgm:pt modelId="{9377E878-D7DB-464F-B194-6210C71DE9D9}">
      <dgm:prSet phldrT="[Текст]"/>
      <dgm:spPr/>
      <dgm:t>
        <a:bodyPr/>
        <a:lstStyle/>
        <a:p>
          <a:r>
            <a:rPr lang="ru-RU" dirty="0" smtClean="0"/>
            <a:t>студентов колледжа  по специальности 030505 «Правоведение»</a:t>
          </a:r>
          <a:endParaRPr lang="ru-RU" dirty="0"/>
        </a:p>
      </dgm:t>
    </dgm:pt>
    <dgm:pt modelId="{6CF3EBEC-6814-4B16-AA33-DC21B1B3FB2D}" type="parTrans" cxnId="{708BBB21-145B-4F19-B80E-6BDED61ED876}">
      <dgm:prSet/>
      <dgm:spPr/>
      <dgm:t>
        <a:bodyPr/>
        <a:lstStyle/>
        <a:p>
          <a:endParaRPr lang="ru-RU"/>
        </a:p>
      </dgm:t>
    </dgm:pt>
    <dgm:pt modelId="{802AC715-6703-4459-929A-ED863449F4AF}" type="sibTrans" cxnId="{708BBB21-145B-4F19-B80E-6BDED61ED876}">
      <dgm:prSet/>
      <dgm:spPr/>
      <dgm:t>
        <a:bodyPr/>
        <a:lstStyle/>
        <a:p>
          <a:endParaRPr lang="ru-RU"/>
        </a:p>
      </dgm:t>
    </dgm:pt>
    <dgm:pt modelId="{DAE704C7-7DDF-4116-B07C-DEE75C03573D}" type="pres">
      <dgm:prSet presAssocID="{D4CFE908-EED9-4451-8BE8-7D92257383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97171F-7F63-417D-9459-302675CE8509}" type="pres">
      <dgm:prSet presAssocID="{CE7BE7C4-FE7B-4B8C-B2AD-CD5ACC9F3BB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78029-2DEF-4F23-A0FB-9EF540B38291}" type="pres">
      <dgm:prSet presAssocID="{7D01BB96-E3FD-486F-B760-10DFA9703045}" presName="sibTrans" presStyleCnt="0"/>
      <dgm:spPr/>
    </dgm:pt>
    <dgm:pt modelId="{A3304FC5-D59F-4DFB-8D5E-17D294ACBBC2}" type="pres">
      <dgm:prSet presAssocID="{3CDFFF00-3A6B-4D1B-854D-7348472245E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9D26F-274F-4C8D-A723-EAEED5E01B51}" type="pres">
      <dgm:prSet presAssocID="{BFFA67B8-C286-4D76-A3B6-8879094DDFC7}" presName="sibTrans" presStyleCnt="0"/>
      <dgm:spPr/>
    </dgm:pt>
    <dgm:pt modelId="{B7D8C761-535C-4321-99D8-5D745924AC45}" type="pres">
      <dgm:prSet presAssocID="{454CC687-5339-4DE9-8DB8-D8893C448D0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DAB41-2B50-448A-96F7-66FE40B89C28}" type="pres">
      <dgm:prSet presAssocID="{187C81C4-EFBF-4FB8-8716-1C07B503D8E0}" presName="sibTrans" presStyleCnt="0"/>
      <dgm:spPr/>
    </dgm:pt>
    <dgm:pt modelId="{93121AA8-1299-4A35-8D24-1179CADFE389}" type="pres">
      <dgm:prSet presAssocID="{1CAB5777-9D1B-457C-94A8-42C053A4057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8533D-BC26-48FB-96CF-741FEC033A94}" type="pres">
      <dgm:prSet presAssocID="{D764B152-A9AD-4910-A23F-C48B0D3A75C5}" presName="sibTrans" presStyleCnt="0"/>
      <dgm:spPr/>
    </dgm:pt>
    <dgm:pt modelId="{D9D6774E-55E7-4D86-A957-07B800665DF9}" type="pres">
      <dgm:prSet presAssocID="{9377E878-D7DB-464F-B194-6210C71DE9D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A375B4-726A-4AA7-8E09-002A10A44D33}" type="presOf" srcId="{454CC687-5339-4DE9-8DB8-D8893C448D08}" destId="{B7D8C761-535C-4321-99D8-5D745924AC45}" srcOrd="0" destOrd="0" presId="urn:microsoft.com/office/officeart/2005/8/layout/default"/>
    <dgm:cxn modelId="{D81CF0F9-5358-4BF6-9341-AFFFF81E6059}" type="presOf" srcId="{9377E878-D7DB-464F-B194-6210C71DE9D9}" destId="{D9D6774E-55E7-4D86-A957-07B800665DF9}" srcOrd="0" destOrd="0" presId="urn:microsoft.com/office/officeart/2005/8/layout/default"/>
    <dgm:cxn modelId="{F6E809C9-DFEB-4C63-B014-F4643BB1E860}" type="presOf" srcId="{3CDFFF00-3A6B-4D1B-854D-7348472245EB}" destId="{A3304FC5-D59F-4DFB-8D5E-17D294ACBBC2}" srcOrd="0" destOrd="0" presId="urn:microsoft.com/office/officeart/2005/8/layout/default"/>
    <dgm:cxn modelId="{708BBB21-145B-4F19-B80E-6BDED61ED876}" srcId="{D4CFE908-EED9-4451-8BE8-7D922573832D}" destId="{9377E878-D7DB-464F-B194-6210C71DE9D9}" srcOrd="4" destOrd="0" parTransId="{6CF3EBEC-6814-4B16-AA33-DC21B1B3FB2D}" sibTransId="{802AC715-6703-4459-929A-ED863449F4AF}"/>
    <dgm:cxn modelId="{581BDDBE-E404-4C89-894D-21081E87B58B}" srcId="{D4CFE908-EED9-4451-8BE8-7D922573832D}" destId="{3CDFFF00-3A6B-4D1B-854D-7348472245EB}" srcOrd="1" destOrd="0" parTransId="{A925EF0F-33BE-4AEA-BA46-1A706F8FF330}" sibTransId="{BFFA67B8-C286-4D76-A3B6-8879094DDFC7}"/>
    <dgm:cxn modelId="{317E8479-F88A-4B68-AD1D-D2F655218D89}" type="presOf" srcId="{D4CFE908-EED9-4451-8BE8-7D922573832D}" destId="{DAE704C7-7DDF-4116-B07C-DEE75C03573D}" srcOrd="0" destOrd="0" presId="urn:microsoft.com/office/officeart/2005/8/layout/default"/>
    <dgm:cxn modelId="{8DE97E78-9893-4ED8-937D-014AC99355B9}" srcId="{D4CFE908-EED9-4451-8BE8-7D922573832D}" destId="{1CAB5777-9D1B-457C-94A8-42C053A40573}" srcOrd="3" destOrd="0" parTransId="{21A1CCDC-DD22-4854-989A-7174CB8019FE}" sibTransId="{D764B152-A9AD-4910-A23F-C48B0D3A75C5}"/>
    <dgm:cxn modelId="{E717D35B-9B0E-40AD-B20A-FF437AFDDF3D}" type="presOf" srcId="{1CAB5777-9D1B-457C-94A8-42C053A40573}" destId="{93121AA8-1299-4A35-8D24-1179CADFE389}" srcOrd="0" destOrd="0" presId="urn:microsoft.com/office/officeart/2005/8/layout/default"/>
    <dgm:cxn modelId="{6B49F999-70B7-41D8-98EA-09319F6CEF93}" srcId="{D4CFE908-EED9-4451-8BE8-7D922573832D}" destId="{CE7BE7C4-FE7B-4B8C-B2AD-CD5ACC9F3BB7}" srcOrd="0" destOrd="0" parTransId="{694E71EF-48BF-4BE0-988F-2E59BBC0E346}" sibTransId="{7D01BB96-E3FD-486F-B760-10DFA9703045}"/>
    <dgm:cxn modelId="{E4023749-7B4B-46FE-9EB1-DD8CA1A4368D}" type="presOf" srcId="{CE7BE7C4-FE7B-4B8C-B2AD-CD5ACC9F3BB7}" destId="{8D97171F-7F63-417D-9459-302675CE8509}" srcOrd="0" destOrd="0" presId="urn:microsoft.com/office/officeart/2005/8/layout/default"/>
    <dgm:cxn modelId="{218BB9F8-0AC2-4D54-989C-847441673E91}" srcId="{D4CFE908-EED9-4451-8BE8-7D922573832D}" destId="{454CC687-5339-4DE9-8DB8-D8893C448D08}" srcOrd="2" destOrd="0" parTransId="{A8F86EFC-DADF-464E-8949-28A410AA1C96}" sibTransId="{187C81C4-EFBF-4FB8-8716-1C07B503D8E0}"/>
    <dgm:cxn modelId="{6315DF8A-DB22-4AE0-B22A-54F569934475}" type="presParOf" srcId="{DAE704C7-7DDF-4116-B07C-DEE75C03573D}" destId="{8D97171F-7F63-417D-9459-302675CE8509}" srcOrd="0" destOrd="0" presId="urn:microsoft.com/office/officeart/2005/8/layout/default"/>
    <dgm:cxn modelId="{F0420087-4F96-4208-B024-D2D78FA6C610}" type="presParOf" srcId="{DAE704C7-7DDF-4116-B07C-DEE75C03573D}" destId="{11878029-2DEF-4F23-A0FB-9EF540B38291}" srcOrd="1" destOrd="0" presId="urn:microsoft.com/office/officeart/2005/8/layout/default"/>
    <dgm:cxn modelId="{451A4684-9C3E-4B88-92A2-7D47CD9B8404}" type="presParOf" srcId="{DAE704C7-7DDF-4116-B07C-DEE75C03573D}" destId="{A3304FC5-D59F-4DFB-8D5E-17D294ACBBC2}" srcOrd="2" destOrd="0" presId="urn:microsoft.com/office/officeart/2005/8/layout/default"/>
    <dgm:cxn modelId="{5FF89471-4293-4CF9-94AA-CCA9E586ACF2}" type="presParOf" srcId="{DAE704C7-7DDF-4116-B07C-DEE75C03573D}" destId="{A029D26F-274F-4C8D-A723-EAEED5E01B51}" srcOrd="3" destOrd="0" presId="urn:microsoft.com/office/officeart/2005/8/layout/default"/>
    <dgm:cxn modelId="{88813AEB-996B-4C49-9C7E-6347BFCB4C10}" type="presParOf" srcId="{DAE704C7-7DDF-4116-B07C-DEE75C03573D}" destId="{B7D8C761-535C-4321-99D8-5D745924AC45}" srcOrd="4" destOrd="0" presId="urn:microsoft.com/office/officeart/2005/8/layout/default"/>
    <dgm:cxn modelId="{BD7DAEBE-D12D-4741-86D2-D792CC3C8398}" type="presParOf" srcId="{DAE704C7-7DDF-4116-B07C-DEE75C03573D}" destId="{61FDAB41-2B50-448A-96F7-66FE40B89C28}" srcOrd="5" destOrd="0" presId="urn:microsoft.com/office/officeart/2005/8/layout/default"/>
    <dgm:cxn modelId="{ABAE0B33-39AA-4CEF-B745-8961CF4C2F86}" type="presParOf" srcId="{DAE704C7-7DDF-4116-B07C-DEE75C03573D}" destId="{93121AA8-1299-4A35-8D24-1179CADFE389}" srcOrd="6" destOrd="0" presId="urn:microsoft.com/office/officeart/2005/8/layout/default"/>
    <dgm:cxn modelId="{26BE36C8-3E85-408A-B1C0-A171BCC6BB64}" type="presParOf" srcId="{DAE704C7-7DDF-4116-B07C-DEE75C03573D}" destId="{7E98533D-BC26-48FB-96CF-741FEC033A94}" srcOrd="7" destOrd="0" presId="urn:microsoft.com/office/officeart/2005/8/layout/default"/>
    <dgm:cxn modelId="{3BB905D1-B020-436A-8E51-7138E092CC7B}" type="presParOf" srcId="{DAE704C7-7DDF-4116-B07C-DEE75C03573D}" destId="{D9D6774E-55E7-4D86-A957-07B800665DF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6BFFE7D-0CEC-4C02-978E-89D1E23014A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1CB72-99B6-4914-85E8-39FB9B809726}">
      <dgm:prSet custT="1"/>
      <dgm:spPr/>
      <dgm:t>
        <a:bodyPr/>
        <a:lstStyle/>
        <a:p>
          <a:r>
            <a:rPr lang="ru-RU" sz="1600" dirty="0" smtClean="0"/>
            <a:t>Знакомит с видами аудиторных и внеаудиторных занятий, организацией текущего и рубежного контроля знаний. </a:t>
          </a:r>
          <a:endParaRPr lang="ru-RU" sz="1600" dirty="0"/>
        </a:p>
      </dgm:t>
    </dgm:pt>
    <dgm:pt modelId="{F099B0C0-5157-4D6C-B8AC-CDFE410CAF26}" type="parTrans" cxnId="{22B69EA9-515F-4EEC-9D12-3242D87339D4}">
      <dgm:prSet/>
      <dgm:spPr/>
      <dgm:t>
        <a:bodyPr/>
        <a:lstStyle/>
        <a:p>
          <a:endParaRPr lang="ru-RU"/>
        </a:p>
      </dgm:t>
    </dgm:pt>
    <dgm:pt modelId="{B474949E-8B3C-4BB2-9AEB-3042CF46B4F6}" type="sibTrans" cxnId="{22B69EA9-515F-4EEC-9D12-3242D87339D4}">
      <dgm:prSet/>
      <dgm:spPr/>
      <dgm:t>
        <a:bodyPr/>
        <a:lstStyle/>
        <a:p>
          <a:endParaRPr lang="ru-RU"/>
        </a:p>
      </dgm:t>
    </dgm:pt>
    <dgm:pt modelId="{91D8F77E-D83D-4068-887D-D451AD808260}">
      <dgm:prSet/>
      <dgm:spPr/>
      <dgm:t>
        <a:bodyPr/>
        <a:lstStyle/>
        <a:p>
          <a:r>
            <a:rPr lang="ru-RU" sz="1600" dirty="0" smtClean="0"/>
            <a:t>Преподаватель особое внимание уделяет организации </a:t>
          </a:r>
          <a:r>
            <a:rPr lang="ru-RU" sz="1600" b="1" i="1" u="sng" dirty="0" smtClean="0"/>
            <a:t>самостоятельной работы </a:t>
          </a:r>
          <a:r>
            <a:rPr lang="ru-RU" sz="1600" dirty="0" smtClean="0"/>
            <a:t>: </a:t>
          </a:r>
          <a:endParaRPr lang="ru-RU" sz="1600" dirty="0"/>
        </a:p>
      </dgm:t>
    </dgm:pt>
    <dgm:pt modelId="{80FD33CC-12AA-49E8-8275-F55FA60E2356}" type="parTrans" cxnId="{E675E633-C1D7-45D1-B444-3050E129C28E}">
      <dgm:prSet/>
      <dgm:spPr/>
      <dgm:t>
        <a:bodyPr/>
        <a:lstStyle/>
        <a:p>
          <a:endParaRPr lang="ru-RU"/>
        </a:p>
      </dgm:t>
    </dgm:pt>
    <dgm:pt modelId="{70C15E9F-020B-4A85-8CBD-EA662774A9E7}" type="sibTrans" cxnId="{E675E633-C1D7-45D1-B444-3050E129C28E}">
      <dgm:prSet/>
      <dgm:spPr/>
      <dgm:t>
        <a:bodyPr/>
        <a:lstStyle/>
        <a:p>
          <a:endParaRPr lang="ru-RU"/>
        </a:p>
      </dgm:t>
    </dgm:pt>
    <dgm:pt modelId="{21105132-8465-4C63-8D9B-D3A145F9CA8E}">
      <dgm:prSet custT="1"/>
      <dgm:spPr/>
      <dgm:t>
        <a:bodyPr/>
        <a:lstStyle/>
        <a:p>
          <a:r>
            <a:rPr lang="ru-RU" sz="1600" dirty="0" smtClean="0"/>
            <a:t>рекомендует источники поиска нормативной, основной и дополнительной научно – методической литературы; </a:t>
          </a:r>
          <a:endParaRPr lang="ru-RU" sz="1600" dirty="0"/>
        </a:p>
      </dgm:t>
    </dgm:pt>
    <dgm:pt modelId="{7723A92B-9F33-4CBC-979B-1AD20A556972}" type="parTrans" cxnId="{BE4CD477-750C-44BE-9B98-4B71226730C1}">
      <dgm:prSet/>
      <dgm:spPr/>
      <dgm:t>
        <a:bodyPr/>
        <a:lstStyle/>
        <a:p>
          <a:endParaRPr lang="ru-RU"/>
        </a:p>
      </dgm:t>
    </dgm:pt>
    <dgm:pt modelId="{A819F0C3-9ED0-4F27-BF3C-8D547F054701}" type="sibTrans" cxnId="{BE4CD477-750C-44BE-9B98-4B71226730C1}">
      <dgm:prSet/>
      <dgm:spPr/>
      <dgm:t>
        <a:bodyPr/>
        <a:lstStyle/>
        <a:p>
          <a:endParaRPr lang="ru-RU"/>
        </a:p>
      </dgm:t>
    </dgm:pt>
    <dgm:pt modelId="{2E796EFA-2234-4D01-9A46-CF262A7AD2C5}">
      <dgm:prSet custT="1"/>
      <dgm:spPr/>
      <dgm:t>
        <a:bodyPr/>
        <a:lstStyle/>
        <a:p>
          <a:r>
            <a:rPr lang="ru-RU" sz="1600" dirty="0" smtClean="0"/>
            <a:t>дает краткую характеристику рекомендуемым учебникам, учебным пособиям, специальным журналам (название, автор, год издания, издательство); </a:t>
          </a:r>
          <a:endParaRPr lang="ru-RU" sz="1600" dirty="0"/>
        </a:p>
      </dgm:t>
    </dgm:pt>
    <dgm:pt modelId="{0B168F3D-BFAE-48F4-82DA-8F643E9F9E2D}" type="parTrans" cxnId="{CE6B6948-16A4-4A2D-862E-3C26E2DF201D}">
      <dgm:prSet/>
      <dgm:spPr/>
      <dgm:t>
        <a:bodyPr/>
        <a:lstStyle/>
        <a:p>
          <a:endParaRPr lang="ru-RU"/>
        </a:p>
      </dgm:t>
    </dgm:pt>
    <dgm:pt modelId="{07917D6F-51AD-4672-9A35-09ACAE14114E}" type="sibTrans" cxnId="{CE6B6948-16A4-4A2D-862E-3C26E2DF201D}">
      <dgm:prSet/>
      <dgm:spPr/>
      <dgm:t>
        <a:bodyPr/>
        <a:lstStyle/>
        <a:p>
          <a:endParaRPr lang="ru-RU"/>
        </a:p>
      </dgm:t>
    </dgm:pt>
    <dgm:pt modelId="{8FB33091-0165-469D-976B-3EAE3A752C05}">
      <dgm:prSet custT="1"/>
      <dgm:spPr/>
      <dgm:t>
        <a:bodyPr/>
        <a:lstStyle/>
        <a:p>
          <a:r>
            <a:rPr lang="ru-RU" sz="1600" dirty="0" smtClean="0"/>
            <a:t>рекомендует различные виды самостоятельной работы: составление плана – конспекта, тезисов, решение задач, ситуаций и т.д. </a:t>
          </a:r>
          <a:endParaRPr lang="ru-RU" sz="1600" dirty="0"/>
        </a:p>
      </dgm:t>
    </dgm:pt>
    <dgm:pt modelId="{21921509-2F5C-48D0-B7E7-7931A74362C8}" type="parTrans" cxnId="{9F4D8DEB-943E-49EF-9C10-5B53254B24D6}">
      <dgm:prSet/>
      <dgm:spPr/>
      <dgm:t>
        <a:bodyPr/>
        <a:lstStyle/>
        <a:p>
          <a:endParaRPr lang="ru-RU"/>
        </a:p>
      </dgm:t>
    </dgm:pt>
    <dgm:pt modelId="{BFCBDA00-D782-48DA-BE4D-387C56D90D69}" type="sibTrans" cxnId="{9F4D8DEB-943E-49EF-9C10-5B53254B24D6}">
      <dgm:prSet/>
      <dgm:spPr/>
      <dgm:t>
        <a:bodyPr/>
        <a:lstStyle/>
        <a:p>
          <a:endParaRPr lang="ru-RU"/>
        </a:p>
      </dgm:t>
    </dgm:pt>
    <dgm:pt modelId="{B7BEA495-F219-4644-9732-072C5BDAE682}">
      <dgm:prSet custT="1"/>
      <dgm:spPr/>
      <dgm:t>
        <a:bodyPr/>
        <a:lstStyle/>
        <a:p>
          <a:r>
            <a:rPr lang="ru-RU" sz="1600" dirty="0" smtClean="0"/>
            <a:t>даёт рекомендации по планированию и срокам самостоятельного изучения дисциплины; </a:t>
          </a:r>
          <a:endParaRPr lang="ru-RU" sz="1600" dirty="0"/>
        </a:p>
      </dgm:t>
    </dgm:pt>
    <dgm:pt modelId="{EFF4F9E6-EFB6-4487-A8B4-FD3F0B5DF47B}" type="parTrans" cxnId="{2D781707-88B1-4E17-93C4-C13444270E45}">
      <dgm:prSet/>
      <dgm:spPr/>
      <dgm:t>
        <a:bodyPr/>
        <a:lstStyle/>
        <a:p>
          <a:endParaRPr lang="ru-RU"/>
        </a:p>
      </dgm:t>
    </dgm:pt>
    <dgm:pt modelId="{6FFD162C-E32C-4570-9F17-B505C3EAA86C}" type="sibTrans" cxnId="{2D781707-88B1-4E17-93C4-C13444270E45}">
      <dgm:prSet/>
      <dgm:spPr/>
      <dgm:t>
        <a:bodyPr/>
        <a:lstStyle/>
        <a:p>
          <a:endParaRPr lang="ru-RU"/>
        </a:p>
      </dgm:t>
    </dgm:pt>
    <dgm:pt modelId="{F7E9BB0C-8474-46CD-8B1B-CBE90B54B1EC}">
      <dgm:prSet custT="1"/>
      <dgm:spPr/>
      <dgm:t>
        <a:bodyPr/>
        <a:lstStyle/>
        <a:p>
          <a:r>
            <a:rPr lang="ru-RU" sz="1600" dirty="0" smtClean="0"/>
            <a:t>знакомит с правилами оформления работ, сроками их выполнения; </a:t>
          </a:r>
          <a:endParaRPr lang="ru-RU" sz="1600" dirty="0"/>
        </a:p>
      </dgm:t>
    </dgm:pt>
    <dgm:pt modelId="{FF5480D2-20D4-4828-B1A7-B4F9B787E11E}" type="parTrans" cxnId="{0ACE7589-F226-42C2-8914-9B88DFB968B6}">
      <dgm:prSet/>
      <dgm:spPr/>
      <dgm:t>
        <a:bodyPr/>
        <a:lstStyle/>
        <a:p>
          <a:endParaRPr lang="ru-RU"/>
        </a:p>
      </dgm:t>
    </dgm:pt>
    <dgm:pt modelId="{69D8D08A-A7BC-4674-A0C6-713570A71C1B}" type="sibTrans" cxnId="{0ACE7589-F226-42C2-8914-9B88DFB968B6}">
      <dgm:prSet/>
      <dgm:spPr/>
      <dgm:t>
        <a:bodyPr/>
        <a:lstStyle/>
        <a:p>
          <a:endParaRPr lang="ru-RU"/>
        </a:p>
      </dgm:t>
    </dgm:pt>
    <dgm:pt modelId="{1522DEFB-7A95-4B5B-A1DE-E6FB21309B46}">
      <dgm:prSet custT="1"/>
      <dgm:spPr/>
      <dgm:t>
        <a:bodyPr/>
        <a:lstStyle/>
        <a:p>
          <a:r>
            <a:rPr lang="ru-RU" sz="1600" dirty="0" smtClean="0"/>
            <a:t>обращает внимание студентов на наиболее трудные темы и советует, как успешно их изучить. </a:t>
          </a:r>
          <a:endParaRPr lang="ru-RU" sz="1600" dirty="0"/>
        </a:p>
      </dgm:t>
    </dgm:pt>
    <dgm:pt modelId="{76E6D049-E745-4242-A3CC-CE823F339C51}" type="parTrans" cxnId="{C27E9E4C-A433-4F5A-9F62-AD91BC04D777}">
      <dgm:prSet/>
      <dgm:spPr/>
      <dgm:t>
        <a:bodyPr/>
        <a:lstStyle/>
        <a:p>
          <a:endParaRPr lang="ru-RU"/>
        </a:p>
      </dgm:t>
    </dgm:pt>
    <dgm:pt modelId="{B741DE78-500D-45EA-A043-C38521615DE2}" type="sibTrans" cxnId="{C27E9E4C-A433-4F5A-9F62-AD91BC04D777}">
      <dgm:prSet/>
      <dgm:spPr/>
      <dgm:t>
        <a:bodyPr/>
        <a:lstStyle/>
        <a:p>
          <a:endParaRPr lang="ru-RU"/>
        </a:p>
      </dgm:t>
    </dgm:pt>
    <dgm:pt modelId="{AA436227-12EC-4979-A3A0-29F3CDB7E4B8}">
      <dgm:prSet custT="1"/>
      <dgm:spPr/>
      <dgm:t>
        <a:bodyPr/>
        <a:lstStyle/>
        <a:p>
          <a:r>
            <a:rPr lang="ru-RU" sz="1600" dirty="0" smtClean="0"/>
            <a:t>советует как организовать самопроверку знаний, убедиться в качестве усвоения учебного материала, изученного самостоятельно</a:t>
          </a:r>
          <a:r>
            <a:rPr lang="ru-RU" sz="1200" dirty="0" smtClean="0"/>
            <a:t>. </a:t>
          </a:r>
          <a:endParaRPr lang="ru-RU" sz="1200" dirty="0"/>
        </a:p>
      </dgm:t>
    </dgm:pt>
    <dgm:pt modelId="{D60A04F2-4E65-4C58-B1DF-ABC9C177C3D2}" type="parTrans" cxnId="{A96508C3-6909-4E7B-99BB-35D4CFB41E7A}">
      <dgm:prSet/>
      <dgm:spPr/>
      <dgm:t>
        <a:bodyPr/>
        <a:lstStyle/>
        <a:p>
          <a:endParaRPr lang="ru-RU"/>
        </a:p>
      </dgm:t>
    </dgm:pt>
    <dgm:pt modelId="{E52D6B80-4144-4BE5-A3F1-7122DE74C010}" type="sibTrans" cxnId="{A96508C3-6909-4E7B-99BB-35D4CFB41E7A}">
      <dgm:prSet/>
      <dgm:spPr/>
      <dgm:t>
        <a:bodyPr/>
        <a:lstStyle/>
        <a:p>
          <a:endParaRPr lang="ru-RU"/>
        </a:p>
      </dgm:t>
    </dgm:pt>
    <dgm:pt modelId="{3CA49223-AA06-45FE-A4C6-5A58F4428292}">
      <dgm:prSet custT="1"/>
      <dgm:spPr/>
      <dgm:t>
        <a:bodyPr/>
        <a:lstStyle/>
        <a:p>
          <a:r>
            <a:rPr lang="ru-RU" sz="1600" dirty="0" smtClean="0"/>
            <a:t>Рассказывает где, в какой форме и когда студент может получить консультации по вопросам, возникающим у него в процессе самостоятельной работы в межсессионный период. </a:t>
          </a:r>
          <a:endParaRPr lang="ru-RU" sz="1600" dirty="0"/>
        </a:p>
      </dgm:t>
    </dgm:pt>
    <dgm:pt modelId="{FAB46CBC-407A-4FCF-A0A8-6A7C52EDC01B}" type="parTrans" cxnId="{045D2891-5E9F-4303-B668-9B23BC5A1198}">
      <dgm:prSet/>
      <dgm:spPr/>
      <dgm:t>
        <a:bodyPr/>
        <a:lstStyle/>
        <a:p>
          <a:endParaRPr lang="ru-RU"/>
        </a:p>
      </dgm:t>
    </dgm:pt>
    <dgm:pt modelId="{8F7B56E6-04A3-41DE-861B-EC51A72B8278}" type="sibTrans" cxnId="{045D2891-5E9F-4303-B668-9B23BC5A1198}">
      <dgm:prSet/>
      <dgm:spPr/>
      <dgm:t>
        <a:bodyPr/>
        <a:lstStyle/>
        <a:p>
          <a:endParaRPr lang="ru-RU"/>
        </a:p>
      </dgm:t>
    </dgm:pt>
    <dgm:pt modelId="{6E5FB671-9746-4EE8-A5B3-3383B017D8DD}" type="pres">
      <dgm:prSet presAssocID="{46BFFE7D-0CEC-4C02-978E-89D1E23014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4F4F26-C5EE-48F0-A5D3-ABCEEB00EAC5}" type="pres">
      <dgm:prSet presAssocID="{A801CB72-99B6-4914-85E8-39FB9B809726}" presName="node" presStyleLbl="node1" presStyleIdx="0" presStyleCnt="3" custScaleY="219630" custLinFactNeighborX="-43044" custLinFactNeighborY="-14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77B827-8702-41F1-861E-898BD94335E8}" type="pres">
      <dgm:prSet presAssocID="{B474949E-8B3C-4BB2-9AEB-3042CF46B4F6}" presName="sibTrans" presStyleCnt="0"/>
      <dgm:spPr/>
    </dgm:pt>
    <dgm:pt modelId="{173CF9AA-FF59-4925-8B6E-207A9453E962}" type="pres">
      <dgm:prSet presAssocID="{91D8F77E-D83D-4068-887D-D451AD808260}" presName="node" presStyleLbl="node1" presStyleIdx="1" presStyleCnt="3" custScaleX="211131" custScaleY="478822" custLinFactNeighborX="3122" custLinFactNeighborY="-2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BF34F-FD67-4C4E-96B8-D9822D88D1DD}" type="pres">
      <dgm:prSet presAssocID="{70C15E9F-020B-4A85-8CBD-EA662774A9E7}" presName="sibTrans" presStyleCnt="0"/>
      <dgm:spPr/>
    </dgm:pt>
    <dgm:pt modelId="{76D37BD7-1333-46BE-B8EA-3C419C23B625}" type="pres">
      <dgm:prSet presAssocID="{3CA49223-AA06-45FE-A4C6-5A58F4428292}" presName="node" presStyleLbl="node1" presStyleIdx="2" presStyleCnt="3" custScaleY="233677" custLinFactX="28720" custLinFactNeighborX="100000" custLinFactNeighborY="-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CE7589-F226-42C2-8914-9B88DFB968B6}" srcId="{91D8F77E-D83D-4068-887D-D451AD808260}" destId="{F7E9BB0C-8474-46CD-8B1B-CBE90B54B1EC}" srcOrd="4" destOrd="0" parTransId="{FF5480D2-20D4-4828-B1A7-B4F9B787E11E}" sibTransId="{69D8D08A-A7BC-4674-A0C6-713570A71C1B}"/>
    <dgm:cxn modelId="{049A7D8D-13CC-4A2D-BE05-8C8AEB563388}" type="presOf" srcId="{21105132-8465-4C63-8D9B-D3A145F9CA8E}" destId="{173CF9AA-FF59-4925-8B6E-207A9453E962}" srcOrd="0" destOrd="1" presId="urn:microsoft.com/office/officeart/2005/8/layout/default"/>
    <dgm:cxn modelId="{C27E9E4C-A433-4F5A-9F62-AD91BC04D777}" srcId="{91D8F77E-D83D-4068-887D-D451AD808260}" destId="{1522DEFB-7A95-4B5B-A1DE-E6FB21309B46}" srcOrd="5" destOrd="0" parTransId="{76E6D049-E745-4242-A3CC-CE823F339C51}" sibTransId="{B741DE78-500D-45EA-A043-C38521615DE2}"/>
    <dgm:cxn modelId="{A96508C3-6909-4E7B-99BB-35D4CFB41E7A}" srcId="{91D8F77E-D83D-4068-887D-D451AD808260}" destId="{AA436227-12EC-4979-A3A0-29F3CDB7E4B8}" srcOrd="6" destOrd="0" parTransId="{D60A04F2-4E65-4C58-B1DF-ABC9C177C3D2}" sibTransId="{E52D6B80-4144-4BE5-A3F1-7122DE74C010}"/>
    <dgm:cxn modelId="{C99C25F9-710F-468D-9207-45CF54C4AE5B}" type="presOf" srcId="{91D8F77E-D83D-4068-887D-D451AD808260}" destId="{173CF9AA-FF59-4925-8B6E-207A9453E962}" srcOrd="0" destOrd="0" presId="urn:microsoft.com/office/officeart/2005/8/layout/default"/>
    <dgm:cxn modelId="{22B69EA9-515F-4EEC-9D12-3242D87339D4}" srcId="{46BFFE7D-0CEC-4C02-978E-89D1E23014A9}" destId="{A801CB72-99B6-4914-85E8-39FB9B809726}" srcOrd="0" destOrd="0" parTransId="{F099B0C0-5157-4D6C-B8AC-CDFE410CAF26}" sibTransId="{B474949E-8B3C-4BB2-9AEB-3042CF46B4F6}"/>
    <dgm:cxn modelId="{77852DD9-F429-422A-88B3-538E3EFA3B00}" type="presOf" srcId="{2E796EFA-2234-4D01-9A46-CF262A7AD2C5}" destId="{173CF9AA-FF59-4925-8B6E-207A9453E962}" srcOrd="0" destOrd="2" presId="urn:microsoft.com/office/officeart/2005/8/layout/default"/>
    <dgm:cxn modelId="{00C856A2-D80F-4443-8EE0-87FCB703C6F4}" type="presOf" srcId="{F7E9BB0C-8474-46CD-8B1B-CBE90B54B1EC}" destId="{173CF9AA-FF59-4925-8B6E-207A9453E962}" srcOrd="0" destOrd="5" presId="urn:microsoft.com/office/officeart/2005/8/layout/default"/>
    <dgm:cxn modelId="{045D2891-5E9F-4303-B668-9B23BC5A1198}" srcId="{46BFFE7D-0CEC-4C02-978E-89D1E23014A9}" destId="{3CA49223-AA06-45FE-A4C6-5A58F4428292}" srcOrd="2" destOrd="0" parTransId="{FAB46CBC-407A-4FCF-A0A8-6A7C52EDC01B}" sibTransId="{8F7B56E6-04A3-41DE-861B-EC51A72B8278}"/>
    <dgm:cxn modelId="{CE6B6948-16A4-4A2D-862E-3C26E2DF201D}" srcId="{91D8F77E-D83D-4068-887D-D451AD808260}" destId="{2E796EFA-2234-4D01-9A46-CF262A7AD2C5}" srcOrd="1" destOrd="0" parTransId="{0B168F3D-BFAE-48F4-82DA-8F643E9F9E2D}" sibTransId="{07917D6F-51AD-4672-9A35-09ACAE14114E}"/>
    <dgm:cxn modelId="{7E09A6F9-68D5-4F11-9DB7-A58D7D260E63}" type="presOf" srcId="{1522DEFB-7A95-4B5B-A1DE-E6FB21309B46}" destId="{173CF9AA-FF59-4925-8B6E-207A9453E962}" srcOrd="0" destOrd="6" presId="urn:microsoft.com/office/officeart/2005/8/layout/default"/>
    <dgm:cxn modelId="{7A05C6D4-5B2C-4126-AB05-9CD1F035AEB9}" type="presOf" srcId="{AA436227-12EC-4979-A3A0-29F3CDB7E4B8}" destId="{173CF9AA-FF59-4925-8B6E-207A9453E962}" srcOrd="0" destOrd="7" presId="urn:microsoft.com/office/officeart/2005/8/layout/default"/>
    <dgm:cxn modelId="{9F4D8DEB-943E-49EF-9C10-5B53254B24D6}" srcId="{91D8F77E-D83D-4068-887D-D451AD808260}" destId="{8FB33091-0165-469D-976B-3EAE3A752C05}" srcOrd="2" destOrd="0" parTransId="{21921509-2F5C-48D0-B7E7-7931A74362C8}" sibTransId="{BFCBDA00-D782-48DA-BE4D-387C56D90D69}"/>
    <dgm:cxn modelId="{722733EB-AFC0-4C54-8FCA-08ECF4933CC6}" type="presOf" srcId="{3CA49223-AA06-45FE-A4C6-5A58F4428292}" destId="{76D37BD7-1333-46BE-B8EA-3C419C23B625}" srcOrd="0" destOrd="0" presId="urn:microsoft.com/office/officeart/2005/8/layout/default"/>
    <dgm:cxn modelId="{E675E633-C1D7-45D1-B444-3050E129C28E}" srcId="{46BFFE7D-0CEC-4C02-978E-89D1E23014A9}" destId="{91D8F77E-D83D-4068-887D-D451AD808260}" srcOrd="1" destOrd="0" parTransId="{80FD33CC-12AA-49E8-8275-F55FA60E2356}" sibTransId="{70C15E9F-020B-4A85-8CBD-EA662774A9E7}"/>
    <dgm:cxn modelId="{BE4CD477-750C-44BE-9B98-4B71226730C1}" srcId="{91D8F77E-D83D-4068-887D-D451AD808260}" destId="{21105132-8465-4C63-8D9B-D3A145F9CA8E}" srcOrd="0" destOrd="0" parTransId="{7723A92B-9F33-4CBC-979B-1AD20A556972}" sibTransId="{A819F0C3-9ED0-4F27-BF3C-8D547F054701}"/>
    <dgm:cxn modelId="{F24A8E3F-6769-4E9C-A04C-BF402CB5DA04}" type="presOf" srcId="{A801CB72-99B6-4914-85E8-39FB9B809726}" destId="{964F4F26-C5EE-48F0-A5D3-ABCEEB00EAC5}" srcOrd="0" destOrd="0" presId="urn:microsoft.com/office/officeart/2005/8/layout/default"/>
    <dgm:cxn modelId="{154E6B3D-89AF-48A8-939F-DFD768CBA358}" type="presOf" srcId="{46BFFE7D-0CEC-4C02-978E-89D1E23014A9}" destId="{6E5FB671-9746-4EE8-A5B3-3383B017D8DD}" srcOrd="0" destOrd="0" presId="urn:microsoft.com/office/officeart/2005/8/layout/default"/>
    <dgm:cxn modelId="{2D781707-88B1-4E17-93C4-C13444270E45}" srcId="{91D8F77E-D83D-4068-887D-D451AD808260}" destId="{B7BEA495-F219-4644-9732-072C5BDAE682}" srcOrd="3" destOrd="0" parTransId="{EFF4F9E6-EFB6-4487-A8B4-FD3F0B5DF47B}" sibTransId="{6FFD162C-E32C-4570-9F17-B505C3EAA86C}"/>
    <dgm:cxn modelId="{C467702C-5C22-43CA-B3CB-EC4D6ED79585}" type="presOf" srcId="{B7BEA495-F219-4644-9732-072C5BDAE682}" destId="{173CF9AA-FF59-4925-8B6E-207A9453E962}" srcOrd="0" destOrd="4" presId="urn:microsoft.com/office/officeart/2005/8/layout/default"/>
    <dgm:cxn modelId="{3744A166-E3DD-4501-A7B6-5B4FDA590DC2}" type="presOf" srcId="{8FB33091-0165-469D-976B-3EAE3A752C05}" destId="{173CF9AA-FF59-4925-8B6E-207A9453E962}" srcOrd="0" destOrd="3" presId="urn:microsoft.com/office/officeart/2005/8/layout/default"/>
    <dgm:cxn modelId="{DCD865B2-3101-4572-A5B3-44E25AC552B2}" type="presParOf" srcId="{6E5FB671-9746-4EE8-A5B3-3383B017D8DD}" destId="{964F4F26-C5EE-48F0-A5D3-ABCEEB00EAC5}" srcOrd="0" destOrd="0" presId="urn:microsoft.com/office/officeart/2005/8/layout/default"/>
    <dgm:cxn modelId="{47F08E60-B1FF-4DAD-8457-F491427DAAA0}" type="presParOf" srcId="{6E5FB671-9746-4EE8-A5B3-3383B017D8DD}" destId="{B977B827-8702-41F1-861E-898BD94335E8}" srcOrd="1" destOrd="0" presId="urn:microsoft.com/office/officeart/2005/8/layout/default"/>
    <dgm:cxn modelId="{91BE7100-67FD-4EF7-9FFE-37CE8D39D983}" type="presParOf" srcId="{6E5FB671-9746-4EE8-A5B3-3383B017D8DD}" destId="{173CF9AA-FF59-4925-8B6E-207A9453E962}" srcOrd="2" destOrd="0" presId="urn:microsoft.com/office/officeart/2005/8/layout/default"/>
    <dgm:cxn modelId="{30351964-6837-40D7-8C4B-0EAF8EAD4CCC}" type="presParOf" srcId="{6E5FB671-9746-4EE8-A5B3-3383B017D8DD}" destId="{1F3BF34F-FD67-4C4E-96B8-D9822D88D1DD}" srcOrd="3" destOrd="0" presId="urn:microsoft.com/office/officeart/2005/8/layout/default"/>
    <dgm:cxn modelId="{FB1B9617-D69B-4818-8A5A-DE171097382D}" type="presParOf" srcId="{6E5FB671-9746-4EE8-A5B3-3383B017D8DD}" destId="{76D37BD7-1333-46BE-B8EA-3C419C23B62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6BFFE7D-0CEC-4C02-978E-89D1E23014A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D34846-E2EA-4EE3-ABD0-463524D43192}">
      <dgm:prSet phldrT="[Текст]"/>
      <dgm:spPr/>
      <dgm:t>
        <a:bodyPr/>
        <a:lstStyle/>
        <a:p>
          <a:r>
            <a:rPr lang="ru-RU" dirty="0" smtClean="0"/>
            <a:t>проверка знаний (тестирование, устный опрос)</a:t>
          </a:r>
          <a:endParaRPr lang="ru-RU" dirty="0"/>
        </a:p>
      </dgm:t>
    </dgm:pt>
    <dgm:pt modelId="{9EB72DD5-366D-4F8B-B313-F9C68D7C5028}" type="parTrans" cxnId="{3E2EA984-15C1-40D7-A46E-758E08A7B212}">
      <dgm:prSet/>
      <dgm:spPr/>
      <dgm:t>
        <a:bodyPr/>
        <a:lstStyle/>
        <a:p>
          <a:endParaRPr lang="ru-RU"/>
        </a:p>
      </dgm:t>
    </dgm:pt>
    <dgm:pt modelId="{B1CE368F-9044-4F1C-8A2C-A3E9A1510964}" type="sibTrans" cxnId="{3E2EA984-15C1-40D7-A46E-758E08A7B212}">
      <dgm:prSet/>
      <dgm:spPr/>
      <dgm:t>
        <a:bodyPr/>
        <a:lstStyle/>
        <a:p>
          <a:endParaRPr lang="ru-RU"/>
        </a:p>
      </dgm:t>
    </dgm:pt>
    <dgm:pt modelId="{61E28AFA-CA0D-41DB-802C-A08F7053F412}">
      <dgm:prSet phldrT="[Текст]"/>
      <dgm:spPr/>
      <dgm:t>
        <a:bodyPr/>
        <a:lstStyle/>
        <a:p>
          <a:r>
            <a:rPr lang="ru-RU" dirty="0" smtClean="0"/>
            <a:t>переход к обзору новой темы, её мотивация, актуализация</a:t>
          </a:r>
          <a:endParaRPr lang="ru-RU" dirty="0"/>
        </a:p>
      </dgm:t>
    </dgm:pt>
    <dgm:pt modelId="{7080C34C-2826-46B0-9CAF-A2CB637D47FC}" type="parTrans" cxnId="{3FC54AB1-6D62-451F-8C0A-BEAEDA6EFA77}">
      <dgm:prSet/>
      <dgm:spPr/>
      <dgm:t>
        <a:bodyPr/>
        <a:lstStyle/>
        <a:p>
          <a:endParaRPr lang="ru-RU"/>
        </a:p>
      </dgm:t>
    </dgm:pt>
    <dgm:pt modelId="{2E5D35F3-D457-499C-A781-D39864FE9CDA}" type="sibTrans" cxnId="{3FC54AB1-6D62-451F-8C0A-BEAEDA6EFA77}">
      <dgm:prSet/>
      <dgm:spPr/>
      <dgm:t>
        <a:bodyPr/>
        <a:lstStyle/>
        <a:p>
          <a:endParaRPr lang="ru-RU"/>
        </a:p>
      </dgm:t>
    </dgm:pt>
    <dgm:pt modelId="{65908113-DF1B-4E71-9BF4-7C64D3C7128B}">
      <dgm:prSet phldrT="[Текст]"/>
      <dgm:spPr/>
      <dgm:t>
        <a:bodyPr/>
        <a:lstStyle/>
        <a:p>
          <a:r>
            <a:rPr lang="ru-RU" dirty="0" smtClean="0"/>
            <a:t>обзор изучаемого материала</a:t>
          </a:r>
          <a:endParaRPr lang="ru-RU" dirty="0"/>
        </a:p>
      </dgm:t>
    </dgm:pt>
    <dgm:pt modelId="{9B96FD0A-04AF-428E-9CC9-619EAF38A7B6}" type="parTrans" cxnId="{DF8B7E8D-4C23-4D6B-BB25-55B8D5AC8D8B}">
      <dgm:prSet/>
      <dgm:spPr/>
      <dgm:t>
        <a:bodyPr/>
        <a:lstStyle/>
        <a:p>
          <a:endParaRPr lang="ru-RU"/>
        </a:p>
      </dgm:t>
    </dgm:pt>
    <dgm:pt modelId="{5D12DB1A-7287-4F72-A1D2-821C09E68620}" type="sibTrans" cxnId="{DF8B7E8D-4C23-4D6B-BB25-55B8D5AC8D8B}">
      <dgm:prSet/>
      <dgm:spPr/>
      <dgm:t>
        <a:bodyPr/>
        <a:lstStyle/>
        <a:p>
          <a:endParaRPr lang="ru-RU"/>
        </a:p>
      </dgm:t>
    </dgm:pt>
    <dgm:pt modelId="{7C5D42D0-1077-45D1-8D61-1E1115D9B5A8}">
      <dgm:prSet phldrT="[Текст]"/>
      <dgm:spPr/>
      <dgm:t>
        <a:bodyPr/>
        <a:lstStyle/>
        <a:p>
          <a:r>
            <a:rPr lang="ru-RU" dirty="0" smtClean="0"/>
            <a:t>закрепление изучаемого материала</a:t>
          </a:r>
          <a:endParaRPr lang="ru-RU" dirty="0"/>
        </a:p>
      </dgm:t>
    </dgm:pt>
    <dgm:pt modelId="{4A1896C9-DA2D-4DB5-A69F-4CEA612C8406}" type="parTrans" cxnId="{8F940B3D-EE38-4C41-B61B-5E1781DBB970}">
      <dgm:prSet/>
      <dgm:spPr/>
      <dgm:t>
        <a:bodyPr/>
        <a:lstStyle/>
        <a:p>
          <a:endParaRPr lang="ru-RU"/>
        </a:p>
      </dgm:t>
    </dgm:pt>
    <dgm:pt modelId="{C4285C36-C2CE-4034-84BE-31E8EB2DA757}" type="sibTrans" cxnId="{8F940B3D-EE38-4C41-B61B-5E1781DBB970}">
      <dgm:prSet/>
      <dgm:spPr/>
      <dgm:t>
        <a:bodyPr/>
        <a:lstStyle/>
        <a:p>
          <a:endParaRPr lang="ru-RU"/>
        </a:p>
      </dgm:t>
    </dgm:pt>
    <dgm:pt modelId="{BD0719B6-C1A6-44B7-AA92-8DB1F178D1C3}">
      <dgm:prSet phldrT="[Текст]"/>
      <dgm:spPr/>
      <dgm:t>
        <a:bodyPr/>
        <a:lstStyle/>
        <a:p>
          <a:r>
            <a:rPr lang="ru-RU" dirty="0" smtClean="0"/>
            <a:t>ответ на вопросы студентов</a:t>
          </a:r>
          <a:endParaRPr lang="ru-RU" dirty="0"/>
        </a:p>
      </dgm:t>
    </dgm:pt>
    <dgm:pt modelId="{B0CA9A06-516A-4AC3-B833-9D966B85B23D}" type="parTrans" cxnId="{767F5C7B-3043-47BD-B26F-C3025684ED66}">
      <dgm:prSet/>
      <dgm:spPr/>
      <dgm:t>
        <a:bodyPr/>
        <a:lstStyle/>
        <a:p>
          <a:endParaRPr lang="ru-RU"/>
        </a:p>
      </dgm:t>
    </dgm:pt>
    <dgm:pt modelId="{4F82660A-42DF-4F4F-A854-6FA28EC150FE}" type="sibTrans" cxnId="{767F5C7B-3043-47BD-B26F-C3025684ED66}">
      <dgm:prSet/>
      <dgm:spPr/>
      <dgm:t>
        <a:bodyPr/>
        <a:lstStyle/>
        <a:p>
          <a:endParaRPr lang="ru-RU"/>
        </a:p>
      </dgm:t>
    </dgm:pt>
    <dgm:pt modelId="{11E4DA60-3D81-4E1C-81F9-69969C714B92}">
      <dgm:prSet phldrT="[Текст]"/>
      <dgm:spPr/>
      <dgm:t>
        <a:bodyPr/>
        <a:lstStyle/>
        <a:p>
          <a:r>
            <a:rPr lang="ru-RU" dirty="0" smtClean="0"/>
            <a:t>задание на самостоятельную работу</a:t>
          </a:r>
          <a:endParaRPr lang="ru-RU" dirty="0"/>
        </a:p>
      </dgm:t>
    </dgm:pt>
    <dgm:pt modelId="{A386B514-8E42-4DE4-8F91-1E3917BBC4D5}" type="parTrans" cxnId="{E42F8C9D-C450-47DD-B973-C9EDF4D325AD}">
      <dgm:prSet/>
      <dgm:spPr/>
      <dgm:t>
        <a:bodyPr/>
        <a:lstStyle/>
        <a:p>
          <a:endParaRPr lang="ru-RU"/>
        </a:p>
      </dgm:t>
    </dgm:pt>
    <dgm:pt modelId="{0A3751AF-7C93-458E-81A7-C7606E080D34}" type="sibTrans" cxnId="{E42F8C9D-C450-47DD-B973-C9EDF4D325AD}">
      <dgm:prSet/>
      <dgm:spPr/>
      <dgm:t>
        <a:bodyPr/>
        <a:lstStyle/>
        <a:p>
          <a:endParaRPr lang="ru-RU"/>
        </a:p>
      </dgm:t>
    </dgm:pt>
    <dgm:pt modelId="{6E5FB671-9746-4EE8-A5B3-3383B017D8DD}" type="pres">
      <dgm:prSet presAssocID="{46BFFE7D-0CEC-4C02-978E-89D1E23014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C313D4-8E60-4D20-99DE-51948214D26F}" type="pres">
      <dgm:prSet presAssocID="{23D34846-E2EA-4EE3-ABD0-463524D4319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71565-9A6B-42E5-AC4D-8CC7593C39FE}" type="pres">
      <dgm:prSet presAssocID="{B1CE368F-9044-4F1C-8A2C-A3E9A1510964}" presName="sibTrans" presStyleCnt="0"/>
      <dgm:spPr/>
    </dgm:pt>
    <dgm:pt modelId="{FE15AB61-2F80-4302-82F7-0C19192DEA69}" type="pres">
      <dgm:prSet presAssocID="{61E28AFA-CA0D-41DB-802C-A08F7053F41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9EDD3-C25D-47C5-9A03-5EEB7EDC5600}" type="pres">
      <dgm:prSet presAssocID="{2E5D35F3-D457-499C-A781-D39864FE9CDA}" presName="sibTrans" presStyleCnt="0"/>
      <dgm:spPr/>
    </dgm:pt>
    <dgm:pt modelId="{1040E087-5659-42C9-BDC7-6D4B881EADA2}" type="pres">
      <dgm:prSet presAssocID="{65908113-DF1B-4E71-9BF4-7C64D3C7128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94283-0FE8-4A69-9B5C-ADA3A8DF9099}" type="pres">
      <dgm:prSet presAssocID="{5D12DB1A-7287-4F72-A1D2-821C09E68620}" presName="sibTrans" presStyleCnt="0"/>
      <dgm:spPr/>
    </dgm:pt>
    <dgm:pt modelId="{20339BFE-2484-4CB7-89FC-677FB63CAF37}" type="pres">
      <dgm:prSet presAssocID="{7C5D42D0-1077-45D1-8D61-1E1115D9B5A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01040-9BB8-4B20-80D6-17FF1F72AE47}" type="pres">
      <dgm:prSet presAssocID="{C4285C36-C2CE-4034-84BE-31E8EB2DA757}" presName="sibTrans" presStyleCnt="0"/>
      <dgm:spPr/>
    </dgm:pt>
    <dgm:pt modelId="{FDE40638-D077-4A7A-8827-82D3D1F7E804}" type="pres">
      <dgm:prSet presAssocID="{BD0719B6-C1A6-44B7-AA92-8DB1F178D1C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95C58-09DC-4FC6-A194-F8983AD6B29F}" type="pres">
      <dgm:prSet presAssocID="{4F82660A-42DF-4F4F-A854-6FA28EC150FE}" presName="sibTrans" presStyleCnt="0"/>
      <dgm:spPr/>
    </dgm:pt>
    <dgm:pt modelId="{FEB5094C-4015-43AC-9CED-3B6337F67F5D}" type="pres">
      <dgm:prSet presAssocID="{11E4DA60-3D81-4E1C-81F9-69969C714B9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235C88-E069-4F4F-BED2-F7E67A85AE26}" type="presOf" srcId="{61E28AFA-CA0D-41DB-802C-A08F7053F412}" destId="{FE15AB61-2F80-4302-82F7-0C19192DEA69}" srcOrd="0" destOrd="0" presId="urn:microsoft.com/office/officeart/2005/8/layout/default"/>
    <dgm:cxn modelId="{8F940B3D-EE38-4C41-B61B-5E1781DBB970}" srcId="{46BFFE7D-0CEC-4C02-978E-89D1E23014A9}" destId="{7C5D42D0-1077-45D1-8D61-1E1115D9B5A8}" srcOrd="3" destOrd="0" parTransId="{4A1896C9-DA2D-4DB5-A69F-4CEA612C8406}" sibTransId="{C4285C36-C2CE-4034-84BE-31E8EB2DA757}"/>
    <dgm:cxn modelId="{E42F8C9D-C450-47DD-B973-C9EDF4D325AD}" srcId="{46BFFE7D-0CEC-4C02-978E-89D1E23014A9}" destId="{11E4DA60-3D81-4E1C-81F9-69969C714B92}" srcOrd="5" destOrd="0" parTransId="{A386B514-8E42-4DE4-8F91-1E3917BBC4D5}" sibTransId="{0A3751AF-7C93-458E-81A7-C7606E080D34}"/>
    <dgm:cxn modelId="{3FC54AB1-6D62-451F-8C0A-BEAEDA6EFA77}" srcId="{46BFFE7D-0CEC-4C02-978E-89D1E23014A9}" destId="{61E28AFA-CA0D-41DB-802C-A08F7053F412}" srcOrd="1" destOrd="0" parTransId="{7080C34C-2826-46B0-9CAF-A2CB637D47FC}" sibTransId="{2E5D35F3-D457-499C-A781-D39864FE9CDA}"/>
    <dgm:cxn modelId="{767F5C7B-3043-47BD-B26F-C3025684ED66}" srcId="{46BFFE7D-0CEC-4C02-978E-89D1E23014A9}" destId="{BD0719B6-C1A6-44B7-AA92-8DB1F178D1C3}" srcOrd="4" destOrd="0" parTransId="{B0CA9A06-516A-4AC3-B833-9D966B85B23D}" sibTransId="{4F82660A-42DF-4F4F-A854-6FA28EC150FE}"/>
    <dgm:cxn modelId="{A07206D3-3B83-4DC3-A0B9-BA0382ADE4CC}" type="presOf" srcId="{23D34846-E2EA-4EE3-ABD0-463524D43192}" destId="{D4C313D4-8E60-4D20-99DE-51948214D26F}" srcOrd="0" destOrd="0" presId="urn:microsoft.com/office/officeart/2005/8/layout/default"/>
    <dgm:cxn modelId="{533B11BE-BC61-44D5-A610-881BA6682C5C}" type="presOf" srcId="{46BFFE7D-0CEC-4C02-978E-89D1E23014A9}" destId="{6E5FB671-9746-4EE8-A5B3-3383B017D8DD}" srcOrd="0" destOrd="0" presId="urn:microsoft.com/office/officeart/2005/8/layout/default"/>
    <dgm:cxn modelId="{098ADDCF-3BBC-4A03-8720-9C33761B47C3}" type="presOf" srcId="{7C5D42D0-1077-45D1-8D61-1E1115D9B5A8}" destId="{20339BFE-2484-4CB7-89FC-677FB63CAF37}" srcOrd="0" destOrd="0" presId="urn:microsoft.com/office/officeart/2005/8/layout/default"/>
    <dgm:cxn modelId="{4D4B4710-AAD5-4922-8E33-8E191DE66EF2}" type="presOf" srcId="{11E4DA60-3D81-4E1C-81F9-69969C714B92}" destId="{FEB5094C-4015-43AC-9CED-3B6337F67F5D}" srcOrd="0" destOrd="0" presId="urn:microsoft.com/office/officeart/2005/8/layout/default"/>
    <dgm:cxn modelId="{DF8B7E8D-4C23-4D6B-BB25-55B8D5AC8D8B}" srcId="{46BFFE7D-0CEC-4C02-978E-89D1E23014A9}" destId="{65908113-DF1B-4E71-9BF4-7C64D3C7128B}" srcOrd="2" destOrd="0" parTransId="{9B96FD0A-04AF-428E-9CC9-619EAF38A7B6}" sibTransId="{5D12DB1A-7287-4F72-A1D2-821C09E68620}"/>
    <dgm:cxn modelId="{2F886924-FC62-475D-B684-7490A2EA3759}" type="presOf" srcId="{65908113-DF1B-4E71-9BF4-7C64D3C7128B}" destId="{1040E087-5659-42C9-BDC7-6D4B881EADA2}" srcOrd="0" destOrd="0" presId="urn:microsoft.com/office/officeart/2005/8/layout/default"/>
    <dgm:cxn modelId="{F0541D31-1417-4BDF-B4F1-09D227F7E719}" type="presOf" srcId="{BD0719B6-C1A6-44B7-AA92-8DB1F178D1C3}" destId="{FDE40638-D077-4A7A-8827-82D3D1F7E804}" srcOrd="0" destOrd="0" presId="urn:microsoft.com/office/officeart/2005/8/layout/default"/>
    <dgm:cxn modelId="{3E2EA984-15C1-40D7-A46E-758E08A7B212}" srcId="{46BFFE7D-0CEC-4C02-978E-89D1E23014A9}" destId="{23D34846-E2EA-4EE3-ABD0-463524D43192}" srcOrd="0" destOrd="0" parTransId="{9EB72DD5-366D-4F8B-B313-F9C68D7C5028}" sibTransId="{B1CE368F-9044-4F1C-8A2C-A3E9A1510964}"/>
    <dgm:cxn modelId="{936B72DB-E8D6-48A3-AA30-5732D7B3C0D2}" type="presParOf" srcId="{6E5FB671-9746-4EE8-A5B3-3383B017D8DD}" destId="{D4C313D4-8E60-4D20-99DE-51948214D26F}" srcOrd="0" destOrd="0" presId="urn:microsoft.com/office/officeart/2005/8/layout/default"/>
    <dgm:cxn modelId="{BE0041E5-9E2B-4D7E-BD22-C1B461767D96}" type="presParOf" srcId="{6E5FB671-9746-4EE8-A5B3-3383B017D8DD}" destId="{6F471565-9A6B-42E5-AC4D-8CC7593C39FE}" srcOrd="1" destOrd="0" presId="urn:microsoft.com/office/officeart/2005/8/layout/default"/>
    <dgm:cxn modelId="{F6F9F7C7-59E0-4184-BF46-154B4952AFB4}" type="presParOf" srcId="{6E5FB671-9746-4EE8-A5B3-3383B017D8DD}" destId="{FE15AB61-2F80-4302-82F7-0C19192DEA69}" srcOrd="2" destOrd="0" presId="urn:microsoft.com/office/officeart/2005/8/layout/default"/>
    <dgm:cxn modelId="{A7F2B1B4-3C1E-4AA9-B95A-9EDC3D8F1375}" type="presParOf" srcId="{6E5FB671-9746-4EE8-A5B3-3383B017D8DD}" destId="{A599EDD3-C25D-47C5-9A03-5EEB7EDC5600}" srcOrd="3" destOrd="0" presId="urn:microsoft.com/office/officeart/2005/8/layout/default"/>
    <dgm:cxn modelId="{7DE05295-A32F-449D-A680-EC8D91FBA481}" type="presParOf" srcId="{6E5FB671-9746-4EE8-A5B3-3383B017D8DD}" destId="{1040E087-5659-42C9-BDC7-6D4B881EADA2}" srcOrd="4" destOrd="0" presId="urn:microsoft.com/office/officeart/2005/8/layout/default"/>
    <dgm:cxn modelId="{E91020B4-76C6-43CA-A9D4-65FAF94588FC}" type="presParOf" srcId="{6E5FB671-9746-4EE8-A5B3-3383B017D8DD}" destId="{4AA94283-0FE8-4A69-9B5C-ADA3A8DF9099}" srcOrd="5" destOrd="0" presId="urn:microsoft.com/office/officeart/2005/8/layout/default"/>
    <dgm:cxn modelId="{CC1AEB72-8E04-458C-AFF7-4EB177A951E1}" type="presParOf" srcId="{6E5FB671-9746-4EE8-A5B3-3383B017D8DD}" destId="{20339BFE-2484-4CB7-89FC-677FB63CAF37}" srcOrd="6" destOrd="0" presId="urn:microsoft.com/office/officeart/2005/8/layout/default"/>
    <dgm:cxn modelId="{7AFECBC8-3768-4BC4-9F64-663B78049403}" type="presParOf" srcId="{6E5FB671-9746-4EE8-A5B3-3383B017D8DD}" destId="{67001040-9BB8-4B20-80D6-17FF1F72AE47}" srcOrd="7" destOrd="0" presId="urn:microsoft.com/office/officeart/2005/8/layout/default"/>
    <dgm:cxn modelId="{8C7FF307-6C26-46C9-9C94-526459F2275A}" type="presParOf" srcId="{6E5FB671-9746-4EE8-A5B3-3383B017D8DD}" destId="{FDE40638-D077-4A7A-8827-82D3D1F7E804}" srcOrd="8" destOrd="0" presId="urn:microsoft.com/office/officeart/2005/8/layout/default"/>
    <dgm:cxn modelId="{B9C61E91-F5B9-4907-B306-6CD8CF00AA76}" type="presParOf" srcId="{6E5FB671-9746-4EE8-A5B3-3383B017D8DD}" destId="{4A895C58-09DC-4FC6-A194-F8983AD6B29F}" srcOrd="9" destOrd="0" presId="urn:microsoft.com/office/officeart/2005/8/layout/default"/>
    <dgm:cxn modelId="{82EDCBB3-111B-4165-9FC6-DA3EA4C8F0C8}" type="presParOf" srcId="{6E5FB671-9746-4EE8-A5B3-3383B017D8DD}" destId="{FEB5094C-4015-43AC-9CED-3B6337F67F5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6BFFE7D-0CEC-4C02-978E-89D1E23014A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68883B-537B-4915-AF56-68C0FFBE49BC}">
      <dgm:prSet/>
      <dgm:spPr/>
      <dgm:t>
        <a:bodyPr/>
        <a:lstStyle/>
        <a:p>
          <a:r>
            <a:rPr lang="ru-RU" dirty="0" smtClean="0"/>
            <a:t>подводятся итоги изучения дисциплины</a:t>
          </a:r>
          <a:endParaRPr lang="ru-RU" dirty="0"/>
        </a:p>
      </dgm:t>
    </dgm:pt>
    <dgm:pt modelId="{BF68C72C-BF5B-442E-A1F5-7ADE08F8517C}" type="parTrans" cxnId="{F86C6650-5E68-4883-A914-822260FAB54B}">
      <dgm:prSet/>
      <dgm:spPr/>
      <dgm:t>
        <a:bodyPr/>
        <a:lstStyle/>
        <a:p>
          <a:endParaRPr lang="ru-RU"/>
        </a:p>
      </dgm:t>
    </dgm:pt>
    <dgm:pt modelId="{01017304-F03A-43C5-A5CE-C604EF82262F}" type="sibTrans" cxnId="{F86C6650-5E68-4883-A914-822260FAB54B}">
      <dgm:prSet/>
      <dgm:spPr/>
      <dgm:t>
        <a:bodyPr/>
        <a:lstStyle/>
        <a:p>
          <a:endParaRPr lang="ru-RU"/>
        </a:p>
      </dgm:t>
    </dgm:pt>
    <dgm:pt modelId="{BD4402D6-3657-4B63-83FB-C0FF7B68F1F4}">
      <dgm:prSet/>
      <dgm:spPr/>
      <dgm:t>
        <a:bodyPr/>
        <a:lstStyle/>
        <a:p>
          <a:r>
            <a:rPr lang="ru-RU" smtClean="0"/>
            <a:t>показывается ее значение в формировании научного мировоззрения</a:t>
          </a:r>
          <a:endParaRPr lang="ru-RU"/>
        </a:p>
      </dgm:t>
    </dgm:pt>
    <dgm:pt modelId="{39A1B340-EDD0-47E4-B9C1-8B9E136CE21E}" type="parTrans" cxnId="{D82C64AA-52DB-4902-BE25-006759B5135B}">
      <dgm:prSet/>
      <dgm:spPr/>
      <dgm:t>
        <a:bodyPr/>
        <a:lstStyle/>
        <a:p>
          <a:endParaRPr lang="ru-RU"/>
        </a:p>
      </dgm:t>
    </dgm:pt>
    <dgm:pt modelId="{E03A8680-FDDB-46B3-8025-63107BEF5E89}" type="sibTrans" cxnId="{D82C64AA-52DB-4902-BE25-006759B5135B}">
      <dgm:prSet/>
      <dgm:spPr/>
      <dgm:t>
        <a:bodyPr/>
        <a:lstStyle/>
        <a:p>
          <a:endParaRPr lang="ru-RU"/>
        </a:p>
      </dgm:t>
    </dgm:pt>
    <dgm:pt modelId="{EDAEBCC7-74C8-4D84-B374-401F1E5FC062}">
      <dgm:prSet/>
      <dgm:spPr/>
      <dgm:t>
        <a:bodyPr/>
        <a:lstStyle/>
        <a:p>
          <a:r>
            <a:rPr lang="ru-RU" smtClean="0"/>
            <a:t>обсуждаются особенности зачета или экзамена по предмету</a:t>
          </a:r>
          <a:endParaRPr lang="ru-RU"/>
        </a:p>
      </dgm:t>
    </dgm:pt>
    <dgm:pt modelId="{7FCC5A09-A189-4FA8-9FAD-75A40BF7D6B5}" type="parTrans" cxnId="{861D5D2F-FE05-4495-B3F0-C252330F546F}">
      <dgm:prSet/>
      <dgm:spPr/>
      <dgm:t>
        <a:bodyPr/>
        <a:lstStyle/>
        <a:p>
          <a:endParaRPr lang="ru-RU"/>
        </a:p>
      </dgm:t>
    </dgm:pt>
    <dgm:pt modelId="{DCA48AA3-C699-4F62-9420-A85C2650D7EE}" type="sibTrans" cxnId="{861D5D2F-FE05-4495-B3F0-C252330F546F}">
      <dgm:prSet/>
      <dgm:spPr/>
      <dgm:t>
        <a:bodyPr/>
        <a:lstStyle/>
        <a:p>
          <a:endParaRPr lang="ru-RU"/>
        </a:p>
      </dgm:t>
    </dgm:pt>
    <dgm:pt modelId="{43EF6889-8757-4010-85D6-4ECCCF8D81E0}">
      <dgm:prSet/>
      <dgm:spPr/>
      <dgm:t>
        <a:bodyPr/>
        <a:lstStyle/>
        <a:p>
          <a:r>
            <a:rPr lang="ru-RU" dirty="0" smtClean="0"/>
            <a:t>показывается, каким образом можно использовать полученные знания на практике и при изучении других дисциплин</a:t>
          </a:r>
          <a:endParaRPr lang="ru-RU" dirty="0"/>
        </a:p>
      </dgm:t>
    </dgm:pt>
    <dgm:pt modelId="{80E91ADC-CC63-4AFE-9B20-648C124D8C6F}" type="parTrans" cxnId="{1EB0F93E-DFB0-4C3A-B1FB-FED0F77D5A4E}">
      <dgm:prSet/>
      <dgm:spPr/>
      <dgm:t>
        <a:bodyPr/>
        <a:lstStyle/>
        <a:p>
          <a:endParaRPr lang="ru-RU"/>
        </a:p>
      </dgm:t>
    </dgm:pt>
    <dgm:pt modelId="{CA809A3E-2A13-4E33-AA9E-026DE0D724D2}" type="sibTrans" cxnId="{1EB0F93E-DFB0-4C3A-B1FB-FED0F77D5A4E}">
      <dgm:prSet/>
      <dgm:spPr/>
      <dgm:t>
        <a:bodyPr/>
        <a:lstStyle/>
        <a:p>
          <a:endParaRPr lang="ru-RU"/>
        </a:p>
      </dgm:t>
    </dgm:pt>
    <dgm:pt modelId="{6E5FB671-9746-4EE8-A5B3-3383B017D8DD}" type="pres">
      <dgm:prSet presAssocID="{46BFFE7D-0CEC-4C02-978E-89D1E23014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723711-46BB-4888-BE3F-D643E8A7C565}" type="pres">
      <dgm:prSet presAssocID="{2868883B-537B-4915-AF56-68C0FFBE49B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BEAB9-685D-4BD9-80B9-8F4F8450C824}" type="pres">
      <dgm:prSet presAssocID="{01017304-F03A-43C5-A5CE-C604EF82262F}" presName="sibTrans" presStyleCnt="0"/>
      <dgm:spPr/>
    </dgm:pt>
    <dgm:pt modelId="{707E7188-0ED1-4F58-BE06-2592E872B53C}" type="pres">
      <dgm:prSet presAssocID="{BD4402D6-3657-4B63-83FB-C0FF7B68F1F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DF49E-F952-49EA-ACDA-D6E8F9C04942}" type="pres">
      <dgm:prSet presAssocID="{E03A8680-FDDB-46B3-8025-63107BEF5E89}" presName="sibTrans" presStyleCnt="0"/>
      <dgm:spPr/>
    </dgm:pt>
    <dgm:pt modelId="{0D017FC8-B8E0-46F4-8D7A-732E4EF2C3EF}" type="pres">
      <dgm:prSet presAssocID="{43EF6889-8757-4010-85D6-4ECCCF8D81E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3F451-7FF0-41C2-8ECF-3454899E7237}" type="pres">
      <dgm:prSet presAssocID="{CA809A3E-2A13-4E33-AA9E-026DE0D724D2}" presName="sibTrans" presStyleCnt="0"/>
      <dgm:spPr/>
    </dgm:pt>
    <dgm:pt modelId="{9F1AB756-C2B3-45BD-B650-0FE6E39BEFBA}" type="pres">
      <dgm:prSet presAssocID="{EDAEBCC7-74C8-4D84-B374-401F1E5FC06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1D5D2F-FE05-4495-B3F0-C252330F546F}" srcId="{46BFFE7D-0CEC-4C02-978E-89D1E23014A9}" destId="{EDAEBCC7-74C8-4D84-B374-401F1E5FC062}" srcOrd="3" destOrd="0" parTransId="{7FCC5A09-A189-4FA8-9FAD-75A40BF7D6B5}" sibTransId="{DCA48AA3-C699-4F62-9420-A85C2650D7EE}"/>
    <dgm:cxn modelId="{E5B24E21-CBF1-4768-B4C3-912FD555BBA7}" type="presOf" srcId="{43EF6889-8757-4010-85D6-4ECCCF8D81E0}" destId="{0D017FC8-B8E0-46F4-8D7A-732E4EF2C3EF}" srcOrd="0" destOrd="0" presId="urn:microsoft.com/office/officeart/2005/8/layout/default"/>
    <dgm:cxn modelId="{53204026-12D1-4F77-AF45-0ED1432A1D98}" type="presOf" srcId="{BD4402D6-3657-4B63-83FB-C0FF7B68F1F4}" destId="{707E7188-0ED1-4F58-BE06-2592E872B53C}" srcOrd="0" destOrd="0" presId="urn:microsoft.com/office/officeart/2005/8/layout/default"/>
    <dgm:cxn modelId="{1D0FA68F-018E-4092-ACDA-97A8FC01BE0C}" type="presOf" srcId="{46BFFE7D-0CEC-4C02-978E-89D1E23014A9}" destId="{6E5FB671-9746-4EE8-A5B3-3383B017D8DD}" srcOrd="0" destOrd="0" presId="urn:microsoft.com/office/officeart/2005/8/layout/default"/>
    <dgm:cxn modelId="{F86C6650-5E68-4883-A914-822260FAB54B}" srcId="{46BFFE7D-0CEC-4C02-978E-89D1E23014A9}" destId="{2868883B-537B-4915-AF56-68C0FFBE49BC}" srcOrd="0" destOrd="0" parTransId="{BF68C72C-BF5B-442E-A1F5-7ADE08F8517C}" sibTransId="{01017304-F03A-43C5-A5CE-C604EF82262F}"/>
    <dgm:cxn modelId="{D82C64AA-52DB-4902-BE25-006759B5135B}" srcId="{46BFFE7D-0CEC-4C02-978E-89D1E23014A9}" destId="{BD4402D6-3657-4B63-83FB-C0FF7B68F1F4}" srcOrd="1" destOrd="0" parTransId="{39A1B340-EDD0-47E4-B9C1-8B9E136CE21E}" sibTransId="{E03A8680-FDDB-46B3-8025-63107BEF5E89}"/>
    <dgm:cxn modelId="{1EB0F93E-DFB0-4C3A-B1FB-FED0F77D5A4E}" srcId="{46BFFE7D-0CEC-4C02-978E-89D1E23014A9}" destId="{43EF6889-8757-4010-85D6-4ECCCF8D81E0}" srcOrd="2" destOrd="0" parTransId="{80E91ADC-CC63-4AFE-9B20-648C124D8C6F}" sibTransId="{CA809A3E-2A13-4E33-AA9E-026DE0D724D2}"/>
    <dgm:cxn modelId="{6D66A918-ADE7-45B7-90F4-09706F72B72E}" type="presOf" srcId="{EDAEBCC7-74C8-4D84-B374-401F1E5FC062}" destId="{9F1AB756-C2B3-45BD-B650-0FE6E39BEFBA}" srcOrd="0" destOrd="0" presId="urn:microsoft.com/office/officeart/2005/8/layout/default"/>
    <dgm:cxn modelId="{F1513695-7C8A-4CAC-9E29-8A9FAE356F9C}" type="presOf" srcId="{2868883B-537B-4915-AF56-68C0FFBE49BC}" destId="{B3723711-46BB-4888-BE3F-D643E8A7C565}" srcOrd="0" destOrd="0" presId="urn:microsoft.com/office/officeart/2005/8/layout/default"/>
    <dgm:cxn modelId="{4C2A02CD-3385-40FE-B1DF-303EDB6AAA0F}" type="presParOf" srcId="{6E5FB671-9746-4EE8-A5B3-3383B017D8DD}" destId="{B3723711-46BB-4888-BE3F-D643E8A7C565}" srcOrd="0" destOrd="0" presId="urn:microsoft.com/office/officeart/2005/8/layout/default"/>
    <dgm:cxn modelId="{C33EEC17-0042-4481-BE40-04A0DEF988D7}" type="presParOf" srcId="{6E5FB671-9746-4EE8-A5B3-3383B017D8DD}" destId="{596BEAB9-685D-4BD9-80B9-8F4F8450C824}" srcOrd="1" destOrd="0" presId="urn:microsoft.com/office/officeart/2005/8/layout/default"/>
    <dgm:cxn modelId="{2813F78B-FEEC-4359-8F6A-29B540735A6A}" type="presParOf" srcId="{6E5FB671-9746-4EE8-A5B3-3383B017D8DD}" destId="{707E7188-0ED1-4F58-BE06-2592E872B53C}" srcOrd="2" destOrd="0" presId="urn:microsoft.com/office/officeart/2005/8/layout/default"/>
    <dgm:cxn modelId="{6D63C0F6-0826-4DDE-B9D7-44970770C98F}" type="presParOf" srcId="{6E5FB671-9746-4EE8-A5B3-3383B017D8DD}" destId="{DAADF49E-F952-49EA-ACDA-D6E8F9C04942}" srcOrd="3" destOrd="0" presId="urn:microsoft.com/office/officeart/2005/8/layout/default"/>
    <dgm:cxn modelId="{AAD594ED-C75F-427F-9453-54EF7EE7C33E}" type="presParOf" srcId="{6E5FB671-9746-4EE8-A5B3-3383B017D8DD}" destId="{0D017FC8-B8E0-46F4-8D7A-732E4EF2C3EF}" srcOrd="4" destOrd="0" presId="urn:microsoft.com/office/officeart/2005/8/layout/default"/>
    <dgm:cxn modelId="{D0A9F188-4159-401D-A7AA-97BBF33D6853}" type="presParOf" srcId="{6E5FB671-9746-4EE8-A5B3-3383B017D8DD}" destId="{3D93F451-7FF0-41C2-8ECF-3454899E7237}" srcOrd="5" destOrd="0" presId="urn:microsoft.com/office/officeart/2005/8/layout/default"/>
    <dgm:cxn modelId="{009E59F2-C8F5-4D6A-AC3D-8B645FBFBD8B}" type="presParOf" srcId="{6E5FB671-9746-4EE8-A5B3-3383B017D8DD}" destId="{9F1AB756-C2B3-45BD-B650-0FE6E39BEFB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FFAD05-A2A3-49AA-B8D6-F6318977DE6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894CC5D-E4DD-499F-BB41-8C53AA3D91A2}">
      <dgm:prSet phldrT="[Текст]"/>
      <dgm:spPr/>
      <dgm:t>
        <a:bodyPr/>
        <a:lstStyle/>
        <a:p>
          <a:r>
            <a:rPr lang="ru-RU" dirty="0" smtClean="0"/>
            <a:t>Студенты получают «кейс» с материалами</a:t>
          </a:r>
          <a:endParaRPr lang="ru-RU" dirty="0"/>
        </a:p>
      </dgm:t>
    </dgm:pt>
    <dgm:pt modelId="{6D4EA379-B9E4-4F56-B6DA-DF0BB44B1392}" type="parTrans" cxnId="{2D7254DA-05B5-459F-90E5-87173180C39B}">
      <dgm:prSet/>
      <dgm:spPr/>
      <dgm:t>
        <a:bodyPr/>
        <a:lstStyle/>
        <a:p>
          <a:endParaRPr lang="ru-RU"/>
        </a:p>
      </dgm:t>
    </dgm:pt>
    <dgm:pt modelId="{9B790853-CE20-4562-B86F-187A0F23D808}" type="sibTrans" cxnId="{2D7254DA-05B5-459F-90E5-87173180C39B}">
      <dgm:prSet/>
      <dgm:spPr/>
      <dgm:t>
        <a:bodyPr/>
        <a:lstStyle/>
        <a:p>
          <a:endParaRPr lang="ru-RU"/>
        </a:p>
      </dgm:t>
    </dgm:pt>
    <dgm:pt modelId="{39F10D4B-98B6-49DF-843F-E2B45BBCCFFC}">
      <dgm:prSet phldrT="[Текст]"/>
      <dgm:spPr/>
      <dgm:t>
        <a:bodyPr/>
        <a:lstStyle/>
        <a:p>
          <a:r>
            <a:rPr lang="ru-RU" dirty="0" smtClean="0"/>
            <a:t>Выполняют СРС</a:t>
          </a:r>
          <a:endParaRPr lang="ru-RU" dirty="0"/>
        </a:p>
      </dgm:t>
    </dgm:pt>
    <dgm:pt modelId="{A339E846-2A31-4E74-98C5-EE8AFF3595FD}" type="parTrans" cxnId="{DD8D4EBE-2D16-496A-8756-CF0A6103061D}">
      <dgm:prSet/>
      <dgm:spPr/>
      <dgm:t>
        <a:bodyPr/>
        <a:lstStyle/>
        <a:p>
          <a:endParaRPr lang="ru-RU"/>
        </a:p>
      </dgm:t>
    </dgm:pt>
    <dgm:pt modelId="{C7B86B28-1AD2-4B8D-8693-61CB8C870DEA}" type="sibTrans" cxnId="{DD8D4EBE-2D16-496A-8756-CF0A6103061D}">
      <dgm:prSet/>
      <dgm:spPr/>
      <dgm:t>
        <a:bodyPr/>
        <a:lstStyle/>
        <a:p>
          <a:endParaRPr lang="ru-RU"/>
        </a:p>
      </dgm:t>
    </dgm:pt>
    <dgm:pt modelId="{367DF50F-E056-47C1-A39C-65FFA4B49A1D}">
      <dgm:prSet phldrT="[Текст]"/>
      <dgm:spPr/>
      <dgm:t>
        <a:bodyPr/>
        <a:lstStyle/>
        <a:p>
          <a:r>
            <a:rPr lang="ru-RU" dirty="0" smtClean="0"/>
            <a:t>1 раз в неделю отсылают преподавателю</a:t>
          </a:r>
          <a:endParaRPr lang="ru-RU" dirty="0"/>
        </a:p>
      </dgm:t>
    </dgm:pt>
    <dgm:pt modelId="{8CC75AC4-DEBD-4D79-893D-25D19383E2CE}" type="parTrans" cxnId="{E09A2C41-EA4F-416C-8B63-EAFBEC420744}">
      <dgm:prSet/>
      <dgm:spPr/>
      <dgm:t>
        <a:bodyPr/>
        <a:lstStyle/>
        <a:p>
          <a:endParaRPr lang="ru-RU"/>
        </a:p>
      </dgm:t>
    </dgm:pt>
    <dgm:pt modelId="{93F69096-06B8-4803-AFD3-E5E7639A9570}" type="sibTrans" cxnId="{E09A2C41-EA4F-416C-8B63-EAFBEC420744}">
      <dgm:prSet/>
      <dgm:spPr/>
      <dgm:t>
        <a:bodyPr/>
        <a:lstStyle/>
        <a:p>
          <a:endParaRPr lang="ru-RU"/>
        </a:p>
      </dgm:t>
    </dgm:pt>
    <dgm:pt modelId="{469745DC-1A1A-47C4-8DF9-0C32F766B188}" type="pres">
      <dgm:prSet presAssocID="{74FFAD05-A2A3-49AA-B8D6-F6318977DE6C}" presName="CompostProcess" presStyleCnt="0">
        <dgm:presLayoutVars>
          <dgm:dir/>
          <dgm:resizeHandles val="exact"/>
        </dgm:presLayoutVars>
      </dgm:prSet>
      <dgm:spPr/>
    </dgm:pt>
    <dgm:pt modelId="{D5B165C4-3FEF-4FDD-B821-8BAC68BB717C}" type="pres">
      <dgm:prSet presAssocID="{74FFAD05-A2A3-49AA-B8D6-F6318977DE6C}" presName="arrow" presStyleLbl="bgShp" presStyleIdx="0" presStyleCnt="1"/>
      <dgm:spPr/>
    </dgm:pt>
    <dgm:pt modelId="{658FCD58-C62B-4D60-BC03-D762260E175A}" type="pres">
      <dgm:prSet presAssocID="{74FFAD05-A2A3-49AA-B8D6-F6318977DE6C}" presName="linearProcess" presStyleCnt="0"/>
      <dgm:spPr/>
    </dgm:pt>
    <dgm:pt modelId="{BBA8E03E-E0C0-4FAF-A448-2185B57572B3}" type="pres">
      <dgm:prSet presAssocID="{F894CC5D-E4DD-499F-BB41-8C53AA3D91A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48692-9F4E-4D7B-8FD7-BEDA5E8F12BF}" type="pres">
      <dgm:prSet presAssocID="{9B790853-CE20-4562-B86F-187A0F23D808}" presName="sibTrans" presStyleCnt="0"/>
      <dgm:spPr/>
    </dgm:pt>
    <dgm:pt modelId="{8F4E7A64-93CB-46EA-8AC4-427325654923}" type="pres">
      <dgm:prSet presAssocID="{39F10D4B-98B6-49DF-843F-E2B45BBCCFF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E47D6-73AF-414D-9E85-6C454C9CD2FC}" type="pres">
      <dgm:prSet presAssocID="{C7B86B28-1AD2-4B8D-8693-61CB8C870DEA}" presName="sibTrans" presStyleCnt="0"/>
      <dgm:spPr/>
    </dgm:pt>
    <dgm:pt modelId="{57198521-82EC-400A-9E56-7EE8F452DC3F}" type="pres">
      <dgm:prSet presAssocID="{367DF50F-E056-47C1-A39C-65FFA4B49A1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3686E8-52AA-47F3-8F72-29DCCB630F1C}" type="presOf" srcId="{367DF50F-E056-47C1-A39C-65FFA4B49A1D}" destId="{57198521-82EC-400A-9E56-7EE8F452DC3F}" srcOrd="0" destOrd="0" presId="urn:microsoft.com/office/officeart/2005/8/layout/hProcess9"/>
    <dgm:cxn modelId="{DD8D4EBE-2D16-496A-8756-CF0A6103061D}" srcId="{74FFAD05-A2A3-49AA-B8D6-F6318977DE6C}" destId="{39F10D4B-98B6-49DF-843F-E2B45BBCCFFC}" srcOrd="1" destOrd="0" parTransId="{A339E846-2A31-4E74-98C5-EE8AFF3595FD}" sibTransId="{C7B86B28-1AD2-4B8D-8693-61CB8C870DEA}"/>
    <dgm:cxn modelId="{D8227A3D-FACD-47D4-89A0-4DD1FCAF6910}" type="presOf" srcId="{74FFAD05-A2A3-49AA-B8D6-F6318977DE6C}" destId="{469745DC-1A1A-47C4-8DF9-0C32F766B188}" srcOrd="0" destOrd="0" presId="urn:microsoft.com/office/officeart/2005/8/layout/hProcess9"/>
    <dgm:cxn modelId="{2D7254DA-05B5-459F-90E5-87173180C39B}" srcId="{74FFAD05-A2A3-49AA-B8D6-F6318977DE6C}" destId="{F894CC5D-E4DD-499F-BB41-8C53AA3D91A2}" srcOrd="0" destOrd="0" parTransId="{6D4EA379-B9E4-4F56-B6DA-DF0BB44B1392}" sibTransId="{9B790853-CE20-4562-B86F-187A0F23D808}"/>
    <dgm:cxn modelId="{1403F971-26E6-41CD-8EA1-96358B8BFB43}" type="presOf" srcId="{F894CC5D-E4DD-499F-BB41-8C53AA3D91A2}" destId="{BBA8E03E-E0C0-4FAF-A448-2185B57572B3}" srcOrd="0" destOrd="0" presId="urn:microsoft.com/office/officeart/2005/8/layout/hProcess9"/>
    <dgm:cxn modelId="{CFDF06BF-2A39-42D2-9FA2-148AABB2C6A6}" type="presOf" srcId="{39F10D4B-98B6-49DF-843F-E2B45BBCCFFC}" destId="{8F4E7A64-93CB-46EA-8AC4-427325654923}" srcOrd="0" destOrd="0" presId="urn:microsoft.com/office/officeart/2005/8/layout/hProcess9"/>
    <dgm:cxn modelId="{E09A2C41-EA4F-416C-8B63-EAFBEC420744}" srcId="{74FFAD05-A2A3-49AA-B8D6-F6318977DE6C}" destId="{367DF50F-E056-47C1-A39C-65FFA4B49A1D}" srcOrd="2" destOrd="0" parTransId="{8CC75AC4-DEBD-4D79-893D-25D19383E2CE}" sibTransId="{93F69096-06B8-4803-AFD3-E5E7639A9570}"/>
    <dgm:cxn modelId="{A258BEEE-4C7F-4F7A-80CB-75ABDC9221E2}" type="presParOf" srcId="{469745DC-1A1A-47C4-8DF9-0C32F766B188}" destId="{D5B165C4-3FEF-4FDD-B821-8BAC68BB717C}" srcOrd="0" destOrd="0" presId="urn:microsoft.com/office/officeart/2005/8/layout/hProcess9"/>
    <dgm:cxn modelId="{39809E46-9C98-4457-BB76-D2DBCE586736}" type="presParOf" srcId="{469745DC-1A1A-47C4-8DF9-0C32F766B188}" destId="{658FCD58-C62B-4D60-BC03-D762260E175A}" srcOrd="1" destOrd="0" presId="urn:microsoft.com/office/officeart/2005/8/layout/hProcess9"/>
    <dgm:cxn modelId="{D7AB7AD8-F88E-4538-BCB3-564B25180DFB}" type="presParOf" srcId="{658FCD58-C62B-4D60-BC03-D762260E175A}" destId="{BBA8E03E-E0C0-4FAF-A448-2185B57572B3}" srcOrd="0" destOrd="0" presId="urn:microsoft.com/office/officeart/2005/8/layout/hProcess9"/>
    <dgm:cxn modelId="{E90E2EE2-BF5D-48DE-AC98-365974B2F71E}" type="presParOf" srcId="{658FCD58-C62B-4D60-BC03-D762260E175A}" destId="{E2248692-9F4E-4D7B-8FD7-BEDA5E8F12BF}" srcOrd="1" destOrd="0" presId="urn:microsoft.com/office/officeart/2005/8/layout/hProcess9"/>
    <dgm:cxn modelId="{1F6F2100-FC70-472E-879C-AE05EC1AB0EE}" type="presParOf" srcId="{658FCD58-C62B-4D60-BC03-D762260E175A}" destId="{8F4E7A64-93CB-46EA-8AC4-427325654923}" srcOrd="2" destOrd="0" presId="urn:microsoft.com/office/officeart/2005/8/layout/hProcess9"/>
    <dgm:cxn modelId="{BE66479B-3B81-4145-B302-FCBCB732BE5A}" type="presParOf" srcId="{658FCD58-C62B-4D60-BC03-D762260E175A}" destId="{3ADE47D6-73AF-414D-9E85-6C454C9CD2FC}" srcOrd="3" destOrd="0" presId="urn:microsoft.com/office/officeart/2005/8/layout/hProcess9"/>
    <dgm:cxn modelId="{55186E47-DFF9-41D2-BF83-03782B2DBBFA}" type="presParOf" srcId="{658FCD58-C62B-4D60-BC03-D762260E175A}" destId="{57198521-82EC-400A-9E56-7EE8F452DC3F}" srcOrd="4" destOrd="0" presId="urn:microsoft.com/office/officeart/2005/8/layout/hProcess9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1CBDCAF-9DFF-4387-ACE2-46FB3F99CDC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F89427-72FC-4FDC-9A75-495895972B46}">
      <dgm:prSet phldrT="[Текст]"/>
      <dgm:spPr/>
      <dgm:t>
        <a:bodyPr/>
        <a:lstStyle/>
        <a:p>
          <a:r>
            <a:rPr lang="ru-RU" dirty="0" smtClean="0"/>
            <a:t>Модульно-рейтинговая технология</a:t>
          </a:r>
          <a:endParaRPr lang="ru-RU" dirty="0"/>
        </a:p>
      </dgm:t>
    </dgm:pt>
    <dgm:pt modelId="{06389884-890D-4705-B660-5B952375C82A}" type="parTrans" cxnId="{C8F8CAC1-873C-4250-AC9F-A49331175850}">
      <dgm:prSet/>
      <dgm:spPr/>
      <dgm:t>
        <a:bodyPr/>
        <a:lstStyle/>
        <a:p>
          <a:endParaRPr lang="ru-RU"/>
        </a:p>
      </dgm:t>
    </dgm:pt>
    <dgm:pt modelId="{FF64556F-4C41-4180-933B-3345B65E5E6E}" type="sibTrans" cxnId="{C8F8CAC1-873C-4250-AC9F-A49331175850}">
      <dgm:prSet/>
      <dgm:spPr/>
      <dgm:t>
        <a:bodyPr/>
        <a:lstStyle/>
        <a:p>
          <a:endParaRPr lang="ru-RU"/>
        </a:p>
      </dgm:t>
    </dgm:pt>
    <dgm:pt modelId="{ABD414CB-A95D-4917-AF31-5501A1C9A1EB}">
      <dgm:prSet phldrT="[Текст]"/>
      <dgm:spPr/>
      <dgm:t>
        <a:bodyPr/>
        <a:lstStyle/>
        <a:p>
          <a:r>
            <a:rPr lang="ru-RU" altLang="ru-RU" dirty="0" smtClean="0"/>
            <a:t>1.</a:t>
          </a:r>
          <a:r>
            <a:rPr lang="ru-RU" altLang="ru-RU" b="1" dirty="0" smtClean="0"/>
            <a:t>Текущий контроль</a:t>
          </a:r>
          <a:endParaRPr lang="ru-RU" dirty="0"/>
        </a:p>
      </dgm:t>
    </dgm:pt>
    <dgm:pt modelId="{10FC83BF-2455-4CC7-950A-CB19342C4467}" type="parTrans" cxnId="{DDBED186-83C4-421F-A690-0001FB3735DB}">
      <dgm:prSet/>
      <dgm:spPr/>
      <dgm:t>
        <a:bodyPr/>
        <a:lstStyle/>
        <a:p>
          <a:endParaRPr lang="ru-RU"/>
        </a:p>
      </dgm:t>
    </dgm:pt>
    <dgm:pt modelId="{FC3DF114-FF1F-482C-8FD7-40C8CC3118CA}" type="sibTrans" cxnId="{DDBED186-83C4-421F-A690-0001FB3735DB}">
      <dgm:prSet/>
      <dgm:spPr/>
      <dgm:t>
        <a:bodyPr/>
        <a:lstStyle/>
        <a:p>
          <a:endParaRPr lang="ru-RU"/>
        </a:p>
      </dgm:t>
    </dgm:pt>
    <dgm:pt modelId="{C66E51E3-B4F5-4894-83E6-C7944BAD3A71}">
      <dgm:prSet phldrT="[Текст]"/>
      <dgm:spPr/>
      <dgm:t>
        <a:bodyPr/>
        <a:lstStyle/>
        <a:p>
          <a:r>
            <a:rPr lang="ru-RU" altLang="ru-RU" b="1" dirty="0" smtClean="0"/>
            <a:t>Модульный   контроль</a:t>
          </a:r>
          <a:endParaRPr lang="ru-RU" dirty="0"/>
        </a:p>
      </dgm:t>
    </dgm:pt>
    <dgm:pt modelId="{17E91A54-1FD2-41DC-B8F3-D3FF07D9CAAA}" type="parTrans" cxnId="{55F43187-6C80-47CB-856F-581B74B1A862}">
      <dgm:prSet/>
      <dgm:spPr/>
      <dgm:t>
        <a:bodyPr/>
        <a:lstStyle/>
        <a:p>
          <a:endParaRPr lang="ru-RU"/>
        </a:p>
      </dgm:t>
    </dgm:pt>
    <dgm:pt modelId="{B190FAD4-3D34-4B78-9B00-E09E90FE27F5}" type="sibTrans" cxnId="{55F43187-6C80-47CB-856F-581B74B1A862}">
      <dgm:prSet/>
      <dgm:spPr/>
      <dgm:t>
        <a:bodyPr/>
        <a:lstStyle/>
        <a:p>
          <a:endParaRPr lang="ru-RU"/>
        </a:p>
      </dgm:t>
    </dgm:pt>
    <dgm:pt modelId="{D65AA52A-9559-4336-8E72-393230E11C06}">
      <dgm:prSet phldrT="[Текст]"/>
      <dgm:spPr/>
      <dgm:t>
        <a:bodyPr/>
        <a:lstStyle/>
        <a:p>
          <a:r>
            <a:rPr lang="ru-RU" dirty="0" smtClean="0"/>
            <a:t>Промежуточная аттестация </a:t>
          </a:r>
          <a:r>
            <a:rPr lang="ru-RU" altLang="ru-RU" b="1" dirty="0" smtClean="0"/>
            <a:t>(экзамены)</a:t>
          </a:r>
          <a:endParaRPr lang="ru-RU" dirty="0"/>
        </a:p>
      </dgm:t>
    </dgm:pt>
    <dgm:pt modelId="{B3E7F536-D434-43B5-820D-FB7B9E0F78DF}" type="parTrans" cxnId="{6839910F-09ED-4519-B1E5-F6510974FC7D}">
      <dgm:prSet/>
      <dgm:spPr/>
      <dgm:t>
        <a:bodyPr/>
        <a:lstStyle/>
        <a:p>
          <a:endParaRPr lang="ru-RU"/>
        </a:p>
      </dgm:t>
    </dgm:pt>
    <dgm:pt modelId="{E6A80195-BE61-41E0-9F39-196D6509BF7C}" type="sibTrans" cxnId="{6839910F-09ED-4519-B1E5-F6510974FC7D}">
      <dgm:prSet/>
      <dgm:spPr/>
      <dgm:t>
        <a:bodyPr/>
        <a:lstStyle/>
        <a:p>
          <a:endParaRPr lang="ru-RU"/>
        </a:p>
      </dgm:t>
    </dgm:pt>
    <dgm:pt modelId="{3F160AEF-2FFB-4755-A8AF-414176A2771A}" type="pres">
      <dgm:prSet presAssocID="{01CBDCAF-9DFF-4387-ACE2-46FB3F99CDC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E5F904-C1B9-45CE-8170-E19FFB6C5D84}" type="pres">
      <dgm:prSet presAssocID="{88F89427-72FC-4FDC-9A75-495895972B46}" presName="root1" presStyleCnt="0"/>
      <dgm:spPr/>
    </dgm:pt>
    <dgm:pt modelId="{5A2A9F24-57FD-4A47-9CB5-F2E06E4539A0}" type="pres">
      <dgm:prSet presAssocID="{88F89427-72FC-4FDC-9A75-495895972B4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9C9173-6BA9-4FE8-8650-C57CC3AC2877}" type="pres">
      <dgm:prSet presAssocID="{88F89427-72FC-4FDC-9A75-495895972B46}" presName="level2hierChild" presStyleCnt="0"/>
      <dgm:spPr/>
    </dgm:pt>
    <dgm:pt modelId="{0088909E-C467-4DC8-ACA9-59CAE747380E}" type="pres">
      <dgm:prSet presAssocID="{10FC83BF-2455-4CC7-950A-CB19342C4467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5577A0A-BFCC-4112-B517-E7E00CC2A058}" type="pres">
      <dgm:prSet presAssocID="{10FC83BF-2455-4CC7-950A-CB19342C4467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D59DF1B-3895-4C44-B3A3-87CF3937D94E}" type="pres">
      <dgm:prSet presAssocID="{ABD414CB-A95D-4917-AF31-5501A1C9A1EB}" presName="root2" presStyleCnt="0"/>
      <dgm:spPr/>
    </dgm:pt>
    <dgm:pt modelId="{62B81217-ACAF-45A3-835F-8B9D28037B99}" type="pres">
      <dgm:prSet presAssocID="{ABD414CB-A95D-4917-AF31-5501A1C9A1E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CE7913-A780-4DCD-8A92-825BBFF52E44}" type="pres">
      <dgm:prSet presAssocID="{ABD414CB-A95D-4917-AF31-5501A1C9A1EB}" presName="level3hierChild" presStyleCnt="0"/>
      <dgm:spPr/>
    </dgm:pt>
    <dgm:pt modelId="{014D8CDC-E1D7-4E42-AA1C-C0921675B5EB}" type="pres">
      <dgm:prSet presAssocID="{17E91A54-1FD2-41DC-B8F3-D3FF07D9CAAA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325A0BF-8CD4-42D9-B484-8AFB37FDAA19}" type="pres">
      <dgm:prSet presAssocID="{17E91A54-1FD2-41DC-B8F3-D3FF07D9CAAA}" presName="connTx" presStyleLbl="parChTrans1D2" presStyleIdx="1" presStyleCnt="3"/>
      <dgm:spPr/>
      <dgm:t>
        <a:bodyPr/>
        <a:lstStyle/>
        <a:p>
          <a:endParaRPr lang="ru-RU"/>
        </a:p>
      </dgm:t>
    </dgm:pt>
    <dgm:pt modelId="{F17AB101-752C-4E4C-B136-B55E881C15A3}" type="pres">
      <dgm:prSet presAssocID="{C66E51E3-B4F5-4894-83E6-C7944BAD3A71}" presName="root2" presStyleCnt="0"/>
      <dgm:spPr/>
    </dgm:pt>
    <dgm:pt modelId="{568E3A87-3BAE-4872-8C43-06D62C3E9D13}" type="pres">
      <dgm:prSet presAssocID="{C66E51E3-B4F5-4894-83E6-C7944BAD3A7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20C7EE-49D8-4810-AD7F-2633EE497CB8}" type="pres">
      <dgm:prSet presAssocID="{C66E51E3-B4F5-4894-83E6-C7944BAD3A71}" presName="level3hierChild" presStyleCnt="0"/>
      <dgm:spPr/>
    </dgm:pt>
    <dgm:pt modelId="{F03C669D-0840-4B54-A970-72EF0518E3FA}" type="pres">
      <dgm:prSet presAssocID="{B3E7F536-D434-43B5-820D-FB7B9E0F78DF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7BC9773B-487F-4D82-A7A5-BCFF5B97B1C3}" type="pres">
      <dgm:prSet presAssocID="{B3E7F536-D434-43B5-820D-FB7B9E0F78D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3B191F33-F6F7-4017-8CF9-D298B507CB44}" type="pres">
      <dgm:prSet presAssocID="{D65AA52A-9559-4336-8E72-393230E11C06}" presName="root2" presStyleCnt="0"/>
      <dgm:spPr/>
    </dgm:pt>
    <dgm:pt modelId="{71AA6F3B-E744-49F2-AEAF-AEFF32688769}" type="pres">
      <dgm:prSet presAssocID="{D65AA52A-9559-4336-8E72-393230E11C06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85F623-ACCC-4F62-B172-EAD046E525FA}" type="pres">
      <dgm:prSet presAssocID="{D65AA52A-9559-4336-8E72-393230E11C06}" presName="level3hierChild" presStyleCnt="0"/>
      <dgm:spPr/>
    </dgm:pt>
  </dgm:ptLst>
  <dgm:cxnLst>
    <dgm:cxn modelId="{24F3F94A-EF83-472D-A518-C8BB2E36B1A0}" type="presOf" srcId="{C66E51E3-B4F5-4894-83E6-C7944BAD3A71}" destId="{568E3A87-3BAE-4872-8C43-06D62C3E9D13}" srcOrd="0" destOrd="0" presId="urn:microsoft.com/office/officeart/2008/layout/HorizontalMultiLevelHierarchy"/>
    <dgm:cxn modelId="{E53585FF-2465-4171-843A-3C3E6B21D27F}" type="presOf" srcId="{17E91A54-1FD2-41DC-B8F3-D3FF07D9CAAA}" destId="{0325A0BF-8CD4-42D9-B484-8AFB37FDAA19}" srcOrd="1" destOrd="0" presId="urn:microsoft.com/office/officeart/2008/layout/HorizontalMultiLevelHierarchy"/>
    <dgm:cxn modelId="{97049F0C-D900-4DA8-BA70-CEE2524C6E59}" type="presOf" srcId="{17E91A54-1FD2-41DC-B8F3-D3FF07D9CAAA}" destId="{014D8CDC-E1D7-4E42-AA1C-C0921675B5EB}" srcOrd="0" destOrd="0" presId="urn:microsoft.com/office/officeart/2008/layout/HorizontalMultiLevelHierarchy"/>
    <dgm:cxn modelId="{2443E18A-D85E-4243-A870-878BE5272CF8}" type="presOf" srcId="{10FC83BF-2455-4CC7-950A-CB19342C4467}" destId="{95577A0A-BFCC-4112-B517-E7E00CC2A058}" srcOrd="1" destOrd="0" presId="urn:microsoft.com/office/officeart/2008/layout/HorizontalMultiLevelHierarchy"/>
    <dgm:cxn modelId="{75235F0E-1CF9-4204-9BB4-290A8FA307CE}" type="presOf" srcId="{D65AA52A-9559-4336-8E72-393230E11C06}" destId="{71AA6F3B-E744-49F2-AEAF-AEFF32688769}" srcOrd="0" destOrd="0" presId="urn:microsoft.com/office/officeart/2008/layout/HorizontalMultiLevelHierarchy"/>
    <dgm:cxn modelId="{B833C380-E8D8-49A2-A9E2-4F51112214EA}" type="presOf" srcId="{01CBDCAF-9DFF-4387-ACE2-46FB3F99CDC3}" destId="{3F160AEF-2FFB-4755-A8AF-414176A2771A}" srcOrd="0" destOrd="0" presId="urn:microsoft.com/office/officeart/2008/layout/HorizontalMultiLevelHierarchy"/>
    <dgm:cxn modelId="{6839910F-09ED-4519-B1E5-F6510974FC7D}" srcId="{88F89427-72FC-4FDC-9A75-495895972B46}" destId="{D65AA52A-9559-4336-8E72-393230E11C06}" srcOrd="2" destOrd="0" parTransId="{B3E7F536-D434-43B5-820D-FB7B9E0F78DF}" sibTransId="{E6A80195-BE61-41E0-9F39-196D6509BF7C}"/>
    <dgm:cxn modelId="{1E8A69E0-7FB4-4C03-ABCF-AA1B6C0C5AD6}" type="presOf" srcId="{88F89427-72FC-4FDC-9A75-495895972B46}" destId="{5A2A9F24-57FD-4A47-9CB5-F2E06E4539A0}" srcOrd="0" destOrd="0" presId="urn:microsoft.com/office/officeart/2008/layout/HorizontalMultiLevelHierarchy"/>
    <dgm:cxn modelId="{5127D785-31EC-4C8C-8DBE-17ADA6E30BB3}" type="presOf" srcId="{B3E7F536-D434-43B5-820D-FB7B9E0F78DF}" destId="{7BC9773B-487F-4D82-A7A5-BCFF5B97B1C3}" srcOrd="1" destOrd="0" presId="urn:microsoft.com/office/officeart/2008/layout/HorizontalMultiLevelHierarchy"/>
    <dgm:cxn modelId="{55F43187-6C80-47CB-856F-581B74B1A862}" srcId="{88F89427-72FC-4FDC-9A75-495895972B46}" destId="{C66E51E3-B4F5-4894-83E6-C7944BAD3A71}" srcOrd="1" destOrd="0" parTransId="{17E91A54-1FD2-41DC-B8F3-D3FF07D9CAAA}" sibTransId="{B190FAD4-3D34-4B78-9B00-E09E90FE27F5}"/>
    <dgm:cxn modelId="{D350C624-9AF6-4FEF-840B-DF1718CCA989}" type="presOf" srcId="{B3E7F536-D434-43B5-820D-FB7B9E0F78DF}" destId="{F03C669D-0840-4B54-A970-72EF0518E3FA}" srcOrd="0" destOrd="0" presId="urn:microsoft.com/office/officeart/2008/layout/HorizontalMultiLevelHierarchy"/>
    <dgm:cxn modelId="{29C6FFFE-0C53-4DF9-9F6A-344A5DFDDC7D}" type="presOf" srcId="{10FC83BF-2455-4CC7-950A-CB19342C4467}" destId="{0088909E-C467-4DC8-ACA9-59CAE747380E}" srcOrd="0" destOrd="0" presId="urn:microsoft.com/office/officeart/2008/layout/HorizontalMultiLevelHierarchy"/>
    <dgm:cxn modelId="{2B6572F9-5D5C-476D-BEE1-7FEC8E746A65}" type="presOf" srcId="{ABD414CB-A95D-4917-AF31-5501A1C9A1EB}" destId="{62B81217-ACAF-45A3-835F-8B9D28037B99}" srcOrd="0" destOrd="0" presId="urn:microsoft.com/office/officeart/2008/layout/HorizontalMultiLevelHierarchy"/>
    <dgm:cxn modelId="{C8F8CAC1-873C-4250-AC9F-A49331175850}" srcId="{01CBDCAF-9DFF-4387-ACE2-46FB3F99CDC3}" destId="{88F89427-72FC-4FDC-9A75-495895972B46}" srcOrd="0" destOrd="0" parTransId="{06389884-890D-4705-B660-5B952375C82A}" sibTransId="{FF64556F-4C41-4180-933B-3345B65E5E6E}"/>
    <dgm:cxn modelId="{DDBED186-83C4-421F-A690-0001FB3735DB}" srcId="{88F89427-72FC-4FDC-9A75-495895972B46}" destId="{ABD414CB-A95D-4917-AF31-5501A1C9A1EB}" srcOrd="0" destOrd="0" parTransId="{10FC83BF-2455-4CC7-950A-CB19342C4467}" sibTransId="{FC3DF114-FF1F-482C-8FD7-40C8CC3118CA}"/>
    <dgm:cxn modelId="{E6600316-C0C6-4218-B6A7-7B88708A4DCD}" type="presParOf" srcId="{3F160AEF-2FFB-4755-A8AF-414176A2771A}" destId="{57E5F904-C1B9-45CE-8170-E19FFB6C5D84}" srcOrd="0" destOrd="0" presId="urn:microsoft.com/office/officeart/2008/layout/HorizontalMultiLevelHierarchy"/>
    <dgm:cxn modelId="{06BA2F0A-DE5F-4D87-AFC2-7457EDB7A5E2}" type="presParOf" srcId="{57E5F904-C1B9-45CE-8170-E19FFB6C5D84}" destId="{5A2A9F24-57FD-4A47-9CB5-F2E06E4539A0}" srcOrd="0" destOrd="0" presId="urn:microsoft.com/office/officeart/2008/layout/HorizontalMultiLevelHierarchy"/>
    <dgm:cxn modelId="{0F3E7F02-0421-4BED-A4CE-BC7C701DF8E8}" type="presParOf" srcId="{57E5F904-C1B9-45CE-8170-E19FFB6C5D84}" destId="{3E9C9173-6BA9-4FE8-8650-C57CC3AC2877}" srcOrd="1" destOrd="0" presId="urn:microsoft.com/office/officeart/2008/layout/HorizontalMultiLevelHierarchy"/>
    <dgm:cxn modelId="{F1FA0F18-F635-474A-ABBE-5F0E9A79EE0D}" type="presParOf" srcId="{3E9C9173-6BA9-4FE8-8650-C57CC3AC2877}" destId="{0088909E-C467-4DC8-ACA9-59CAE747380E}" srcOrd="0" destOrd="0" presId="urn:microsoft.com/office/officeart/2008/layout/HorizontalMultiLevelHierarchy"/>
    <dgm:cxn modelId="{CF6CEA64-62A8-4141-9750-B4CAA8F84EA3}" type="presParOf" srcId="{0088909E-C467-4DC8-ACA9-59CAE747380E}" destId="{95577A0A-BFCC-4112-B517-E7E00CC2A058}" srcOrd="0" destOrd="0" presId="urn:microsoft.com/office/officeart/2008/layout/HorizontalMultiLevelHierarchy"/>
    <dgm:cxn modelId="{BCD5CFA5-9931-4497-A738-F282A894AA4A}" type="presParOf" srcId="{3E9C9173-6BA9-4FE8-8650-C57CC3AC2877}" destId="{0D59DF1B-3895-4C44-B3A3-87CF3937D94E}" srcOrd="1" destOrd="0" presId="urn:microsoft.com/office/officeart/2008/layout/HorizontalMultiLevelHierarchy"/>
    <dgm:cxn modelId="{F08A5A21-0CE5-4FA4-A8EB-D1F73D0710D9}" type="presParOf" srcId="{0D59DF1B-3895-4C44-B3A3-87CF3937D94E}" destId="{62B81217-ACAF-45A3-835F-8B9D28037B99}" srcOrd="0" destOrd="0" presId="urn:microsoft.com/office/officeart/2008/layout/HorizontalMultiLevelHierarchy"/>
    <dgm:cxn modelId="{9DA68231-341A-454B-9CEA-5160BFC17A8E}" type="presParOf" srcId="{0D59DF1B-3895-4C44-B3A3-87CF3937D94E}" destId="{B1CE7913-A780-4DCD-8A92-825BBFF52E44}" srcOrd="1" destOrd="0" presId="urn:microsoft.com/office/officeart/2008/layout/HorizontalMultiLevelHierarchy"/>
    <dgm:cxn modelId="{120CA59A-F90C-4963-A263-773B2ED6FDAC}" type="presParOf" srcId="{3E9C9173-6BA9-4FE8-8650-C57CC3AC2877}" destId="{014D8CDC-E1D7-4E42-AA1C-C0921675B5EB}" srcOrd="2" destOrd="0" presId="urn:microsoft.com/office/officeart/2008/layout/HorizontalMultiLevelHierarchy"/>
    <dgm:cxn modelId="{2A7267C2-BF6D-45E8-8F13-449035D80A74}" type="presParOf" srcId="{014D8CDC-E1D7-4E42-AA1C-C0921675B5EB}" destId="{0325A0BF-8CD4-42D9-B484-8AFB37FDAA19}" srcOrd="0" destOrd="0" presId="urn:microsoft.com/office/officeart/2008/layout/HorizontalMultiLevelHierarchy"/>
    <dgm:cxn modelId="{BF4F0BB9-FBEE-42EE-B755-3171100D1E50}" type="presParOf" srcId="{3E9C9173-6BA9-4FE8-8650-C57CC3AC2877}" destId="{F17AB101-752C-4E4C-B136-B55E881C15A3}" srcOrd="3" destOrd="0" presId="urn:microsoft.com/office/officeart/2008/layout/HorizontalMultiLevelHierarchy"/>
    <dgm:cxn modelId="{1D20E18F-728D-44C2-ABC9-6A4790715FE4}" type="presParOf" srcId="{F17AB101-752C-4E4C-B136-B55E881C15A3}" destId="{568E3A87-3BAE-4872-8C43-06D62C3E9D13}" srcOrd="0" destOrd="0" presId="urn:microsoft.com/office/officeart/2008/layout/HorizontalMultiLevelHierarchy"/>
    <dgm:cxn modelId="{A27EB26A-3A37-45FC-BF35-36F97E1315BE}" type="presParOf" srcId="{F17AB101-752C-4E4C-B136-B55E881C15A3}" destId="{1220C7EE-49D8-4810-AD7F-2633EE497CB8}" srcOrd="1" destOrd="0" presId="urn:microsoft.com/office/officeart/2008/layout/HorizontalMultiLevelHierarchy"/>
    <dgm:cxn modelId="{C69ADD85-D2A1-41B7-B1FE-5BC31D60FB62}" type="presParOf" srcId="{3E9C9173-6BA9-4FE8-8650-C57CC3AC2877}" destId="{F03C669D-0840-4B54-A970-72EF0518E3FA}" srcOrd="4" destOrd="0" presId="urn:microsoft.com/office/officeart/2008/layout/HorizontalMultiLevelHierarchy"/>
    <dgm:cxn modelId="{909EE287-F9EF-4AE7-8046-D2D39B417BD2}" type="presParOf" srcId="{F03C669D-0840-4B54-A970-72EF0518E3FA}" destId="{7BC9773B-487F-4D82-A7A5-BCFF5B97B1C3}" srcOrd="0" destOrd="0" presId="urn:microsoft.com/office/officeart/2008/layout/HorizontalMultiLevelHierarchy"/>
    <dgm:cxn modelId="{FFC6E25F-8249-47C5-A3BB-BBBCF27A9C64}" type="presParOf" srcId="{3E9C9173-6BA9-4FE8-8650-C57CC3AC2877}" destId="{3B191F33-F6F7-4017-8CF9-D298B507CB44}" srcOrd="5" destOrd="0" presId="urn:microsoft.com/office/officeart/2008/layout/HorizontalMultiLevelHierarchy"/>
    <dgm:cxn modelId="{8BD5EECC-1083-48DE-BEC8-F7F798EC1BAD}" type="presParOf" srcId="{3B191F33-F6F7-4017-8CF9-D298B507CB44}" destId="{71AA6F3B-E744-49F2-AEAF-AEFF32688769}" srcOrd="0" destOrd="0" presId="urn:microsoft.com/office/officeart/2008/layout/HorizontalMultiLevelHierarchy"/>
    <dgm:cxn modelId="{B9F598B2-ADED-499B-9AFF-657941AD058A}" type="presParOf" srcId="{3B191F33-F6F7-4017-8CF9-D298B507CB44}" destId="{3C85F623-ACCC-4F62-B172-EAD046E525FA}" srcOrd="1" destOrd="0" presId="urn:microsoft.com/office/officeart/2008/layout/HorizontalMultiLevelHierarchy"/>
  </dgm:cxnLst>
  <dgm:bg>
    <a:solidFill>
      <a:schemeClr val="accent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130B74-200B-45AF-9F55-A91AF8079E6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F54578-2BCC-447C-B267-5D6B9E37674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«кейс-пакет» для студентов: </a:t>
          </a:r>
        </a:p>
        <a:p>
          <a:r>
            <a:rPr lang="ru-RU" dirty="0" smtClean="0"/>
            <a:t>-график учебного процесса, </a:t>
          </a:r>
        </a:p>
        <a:p>
          <a:r>
            <a:rPr lang="ru-RU" dirty="0" smtClean="0"/>
            <a:t>-семестровый учебный план, </a:t>
          </a:r>
        </a:p>
        <a:p>
          <a:r>
            <a:rPr lang="ru-RU" dirty="0" smtClean="0"/>
            <a:t>-контактные данные преподавателей, </a:t>
          </a:r>
        </a:p>
        <a:p>
          <a:r>
            <a:rPr lang="ru-RU" dirty="0" smtClean="0"/>
            <a:t>-расписание консультаций преподавателей,</a:t>
          </a:r>
        </a:p>
        <a:p>
          <a:r>
            <a:rPr lang="ru-RU" dirty="0" smtClean="0"/>
            <a:t> -методические </a:t>
          </a:r>
        </a:p>
        <a:p>
          <a:r>
            <a:rPr lang="ru-RU" dirty="0" smtClean="0"/>
            <a:t>рекомендации по выполнению письменных работ, </a:t>
          </a:r>
        </a:p>
        <a:p>
          <a:r>
            <a:rPr lang="ru-RU" dirty="0" smtClean="0"/>
            <a:t>-памятку по схеме действий студента, обучающегося с использованием ДОТ, </a:t>
          </a:r>
        </a:p>
        <a:p>
          <a:r>
            <a:rPr lang="ru-RU" dirty="0" smtClean="0"/>
            <a:t>-инструкцию по </a:t>
          </a:r>
          <a:r>
            <a:rPr lang="ru-RU" u="none" dirty="0" smtClean="0"/>
            <a:t>работе с </a:t>
          </a:r>
          <a:r>
            <a:rPr lang="ru-RU" dirty="0" smtClean="0"/>
            <a:t>системой  «</a:t>
          </a:r>
          <a:r>
            <a:rPr lang="en-US" dirty="0" smtClean="0"/>
            <a:t>AVN</a:t>
          </a:r>
          <a:r>
            <a:rPr lang="ru-RU" dirty="0" smtClean="0"/>
            <a:t>»</a:t>
          </a:r>
          <a:endParaRPr lang="ru-RU" dirty="0"/>
        </a:p>
      </dgm:t>
    </dgm:pt>
    <dgm:pt modelId="{FD22C90B-A98E-4E3A-B649-7F20A5E71744}" type="parTrans" cxnId="{811DFBC4-B4D4-492F-BB8A-DFC041ADBEF6}">
      <dgm:prSet/>
      <dgm:spPr/>
      <dgm:t>
        <a:bodyPr/>
        <a:lstStyle/>
        <a:p>
          <a:endParaRPr lang="ru-RU"/>
        </a:p>
      </dgm:t>
    </dgm:pt>
    <dgm:pt modelId="{938310F6-4CB1-4536-BF44-4A2D1A204C4D}" type="sibTrans" cxnId="{811DFBC4-B4D4-492F-BB8A-DFC041ADBEF6}">
      <dgm:prSet/>
      <dgm:spPr/>
      <dgm:t>
        <a:bodyPr/>
        <a:lstStyle/>
        <a:p>
          <a:endParaRPr lang="ru-RU"/>
        </a:p>
      </dgm:t>
    </dgm:pt>
    <dgm:pt modelId="{BB2D350A-3C44-4B56-B15D-AB5880C33C98}">
      <dgm:prSet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</a:rPr>
            <a:t>учебно-методические материалы по каждой дисциплине: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/>
            <a:t>-Учебно-методический комплекс </a:t>
          </a:r>
        </a:p>
        <a:p>
          <a:pPr algn="l"/>
          <a:r>
            <a:rPr lang="ru-RU" sz="1600" dirty="0" smtClean="0"/>
            <a:t>-Аннотация рабочей программы дисциплины.</a:t>
          </a:r>
        </a:p>
        <a:p>
          <a:pPr algn="l"/>
          <a:r>
            <a:rPr lang="ru-RU" sz="1600" dirty="0" smtClean="0"/>
            <a:t>-Лекции по дисциплине</a:t>
          </a:r>
        </a:p>
        <a:p>
          <a:pPr algn="l"/>
          <a:r>
            <a:rPr lang="ru-RU" sz="1600" dirty="0" smtClean="0"/>
            <a:t>-Контрольные задания для самостоятельной работы и методические указания к ним</a:t>
          </a:r>
        </a:p>
        <a:p>
          <a:pPr algn="l"/>
          <a:r>
            <a:rPr lang="ru-RU" sz="1600" dirty="0" smtClean="0"/>
            <a:t>-Тесты</a:t>
          </a:r>
        </a:p>
        <a:p>
          <a:pPr algn="l"/>
          <a:r>
            <a:rPr lang="ru-RU" sz="1600" dirty="0" smtClean="0"/>
            <a:t>-Задания для модульного контроля</a:t>
          </a:r>
        </a:p>
        <a:p>
          <a:pPr algn="l"/>
          <a:r>
            <a:rPr lang="ru-RU" sz="1600" dirty="0" smtClean="0"/>
            <a:t>-Вопросы и задания для зачетов и экзаменов</a:t>
          </a:r>
        </a:p>
        <a:p>
          <a:pPr algn="l"/>
          <a:r>
            <a:rPr lang="ru-RU" sz="1600" dirty="0" smtClean="0"/>
            <a:t> -Критерии оценки (политика курса)</a:t>
          </a:r>
        </a:p>
        <a:p>
          <a:pPr algn="l"/>
          <a:r>
            <a:rPr lang="ru-RU" sz="1600" dirty="0" smtClean="0"/>
            <a:t>-Учебники и учебные пособия</a:t>
          </a:r>
          <a:endParaRPr lang="ru-RU" sz="1600" dirty="0"/>
        </a:p>
      </dgm:t>
    </dgm:pt>
    <dgm:pt modelId="{FE356525-144F-4B04-9658-4BAA42EFF05F}" type="parTrans" cxnId="{5BC6765F-79BB-4CFF-80DB-948F8FC25978}">
      <dgm:prSet/>
      <dgm:spPr/>
      <dgm:t>
        <a:bodyPr/>
        <a:lstStyle/>
        <a:p>
          <a:endParaRPr lang="ru-RU"/>
        </a:p>
      </dgm:t>
    </dgm:pt>
    <dgm:pt modelId="{F9801AB2-D37A-4BCD-B0BB-C8CC1646922D}" type="sibTrans" cxnId="{5BC6765F-79BB-4CFF-80DB-948F8FC25978}">
      <dgm:prSet/>
      <dgm:spPr/>
      <dgm:t>
        <a:bodyPr/>
        <a:lstStyle/>
        <a:p>
          <a:endParaRPr lang="ru-RU"/>
        </a:p>
      </dgm:t>
    </dgm:pt>
    <dgm:pt modelId="{15A1754E-7433-4E0E-9DB8-C4DD7B1FFE4A}" type="pres">
      <dgm:prSet presAssocID="{5B130B74-200B-45AF-9F55-A91AF8079E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8B7C45-7C73-4949-9A94-D3D40C08A456}" type="pres">
      <dgm:prSet presAssocID="{C7F54578-2BCC-447C-B267-5D6B9E37674E}" presName="node" presStyleLbl="node1" presStyleIdx="0" presStyleCnt="2" custScaleY="299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B75357-9694-4EB8-B0FC-6D9763AEF8A0}" type="pres">
      <dgm:prSet presAssocID="{938310F6-4CB1-4536-BF44-4A2D1A204C4D}" presName="sibTrans" presStyleCnt="0"/>
      <dgm:spPr/>
    </dgm:pt>
    <dgm:pt modelId="{405D4077-ED3C-48F7-A69F-62101E417B1A}" type="pres">
      <dgm:prSet presAssocID="{BB2D350A-3C44-4B56-B15D-AB5880C33C98}" presName="node" presStyleLbl="node1" presStyleIdx="1" presStyleCnt="2" custScaleX="163977" custScaleY="285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DFBC4-B4D4-492F-BB8A-DFC041ADBEF6}" srcId="{5B130B74-200B-45AF-9F55-A91AF8079E60}" destId="{C7F54578-2BCC-447C-B267-5D6B9E37674E}" srcOrd="0" destOrd="0" parTransId="{FD22C90B-A98E-4E3A-B649-7F20A5E71744}" sibTransId="{938310F6-4CB1-4536-BF44-4A2D1A204C4D}"/>
    <dgm:cxn modelId="{7DEBF4F5-6108-44F8-BDAA-C5A9AB50C0E5}" type="presOf" srcId="{5B130B74-200B-45AF-9F55-A91AF8079E60}" destId="{15A1754E-7433-4E0E-9DB8-C4DD7B1FFE4A}" srcOrd="0" destOrd="0" presId="urn:microsoft.com/office/officeart/2005/8/layout/default"/>
    <dgm:cxn modelId="{35065942-8D71-4604-8F2B-7008FF4B2E52}" type="presOf" srcId="{BB2D350A-3C44-4B56-B15D-AB5880C33C98}" destId="{405D4077-ED3C-48F7-A69F-62101E417B1A}" srcOrd="0" destOrd="0" presId="urn:microsoft.com/office/officeart/2005/8/layout/default"/>
    <dgm:cxn modelId="{5BC6765F-79BB-4CFF-80DB-948F8FC25978}" srcId="{5B130B74-200B-45AF-9F55-A91AF8079E60}" destId="{BB2D350A-3C44-4B56-B15D-AB5880C33C98}" srcOrd="1" destOrd="0" parTransId="{FE356525-144F-4B04-9658-4BAA42EFF05F}" sibTransId="{F9801AB2-D37A-4BCD-B0BB-C8CC1646922D}"/>
    <dgm:cxn modelId="{E253209D-1893-4AA9-9EC5-6CD4C85F3265}" type="presOf" srcId="{C7F54578-2BCC-447C-B267-5D6B9E37674E}" destId="{298B7C45-7C73-4949-9A94-D3D40C08A456}" srcOrd="0" destOrd="0" presId="urn:microsoft.com/office/officeart/2005/8/layout/default"/>
    <dgm:cxn modelId="{7D77C17A-5D63-4DC6-8977-C01A19D5BBE5}" type="presParOf" srcId="{15A1754E-7433-4E0E-9DB8-C4DD7B1FFE4A}" destId="{298B7C45-7C73-4949-9A94-D3D40C08A456}" srcOrd="0" destOrd="0" presId="urn:microsoft.com/office/officeart/2005/8/layout/default"/>
    <dgm:cxn modelId="{E99B8A90-058D-440E-A4B7-318DF0BBB479}" type="presParOf" srcId="{15A1754E-7433-4E0E-9DB8-C4DD7B1FFE4A}" destId="{EBB75357-9694-4EB8-B0FC-6D9763AEF8A0}" srcOrd="1" destOrd="0" presId="urn:microsoft.com/office/officeart/2005/8/layout/default"/>
    <dgm:cxn modelId="{110DB7F0-7DEB-416F-B1E7-DD745FBBA88E}" type="presParOf" srcId="{15A1754E-7433-4E0E-9DB8-C4DD7B1FFE4A}" destId="{405D4077-ED3C-48F7-A69F-62101E417B1A}" srcOrd="2" destOrd="0" presId="urn:microsoft.com/office/officeart/2005/8/layout/default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548BF3-7E09-4B69-8815-67206F2EC28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69E6E0-90BF-4CB4-AF33-7F97C4177D0D}">
      <dgm:prSet phldrT="[Текст]"/>
      <dgm:spPr/>
      <dgm:t>
        <a:bodyPr/>
        <a:lstStyle/>
        <a:p>
          <a:r>
            <a:rPr lang="ru-RU" dirty="0" smtClean="0"/>
            <a:t>нормативной документации системы ДО академии</a:t>
          </a:r>
          <a:endParaRPr lang="ru-RU" dirty="0"/>
        </a:p>
      </dgm:t>
    </dgm:pt>
    <dgm:pt modelId="{DF13744D-4796-4EFA-B455-1FB60D5966D0}" type="parTrans" cxnId="{071AC057-9D19-4F65-A654-681627CC32FE}">
      <dgm:prSet/>
      <dgm:spPr/>
      <dgm:t>
        <a:bodyPr/>
        <a:lstStyle/>
        <a:p>
          <a:endParaRPr lang="ru-RU"/>
        </a:p>
      </dgm:t>
    </dgm:pt>
    <dgm:pt modelId="{88B0AFCB-CE58-4ACE-A382-23FFB0788AF2}" type="sibTrans" cxnId="{071AC057-9D19-4F65-A654-681627CC32FE}">
      <dgm:prSet/>
      <dgm:spPr/>
      <dgm:t>
        <a:bodyPr/>
        <a:lstStyle/>
        <a:p>
          <a:endParaRPr lang="ru-RU"/>
        </a:p>
      </dgm:t>
    </dgm:pt>
    <dgm:pt modelId="{13897E3E-2197-4003-950E-7A559C5CF5D2}">
      <dgm:prSet phldrT="[Текст]"/>
      <dgm:spPr/>
      <dgm:t>
        <a:bodyPr/>
        <a:lstStyle/>
        <a:p>
          <a:r>
            <a:rPr lang="ru-RU" dirty="0" smtClean="0"/>
            <a:t>инструкциям студентам по проведению учебного процесса с применением  ДОТ</a:t>
          </a:r>
          <a:endParaRPr lang="ru-RU" dirty="0"/>
        </a:p>
      </dgm:t>
    </dgm:pt>
    <dgm:pt modelId="{BD46C91F-E034-43A2-BA51-D7804A0495E3}" type="parTrans" cxnId="{D76072C4-EDD7-4C54-9965-450F7BABF926}">
      <dgm:prSet/>
      <dgm:spPr/>
      <dgm:t>
        <a:bodyPr/>
        <a:lstStyle/>
        <a:p>
          <a:endParaRPr lang="ru-RU"/>
        </a:p>
      </dgm:t>
    </dgm:pt>
    <dgm:pt modelId="{412803A6-BCFE-48B6-A8FE-891DB45DA4B8}" type="sibTrans" cxnId="{D76072C4-EDD7-4C54-9965-450F7BABF926}">
      <dgm:prSet/>
      <dgm:spPr/>
      <dgm:t>
        <a:bodyPr/>
        <a:lstStyle/>
        <a:p>
          <a:endParaRPr lang="ru-RU"/>
        </a:p>
      </dgm:t>
    </dgm:pt>
    <dgm:pt modelId="{2DF6742C-6933-446D-93A4-B126350F22E3}">
      <dgm:prSet phldrT="[Текст]"/>
      <dgm:spPr/>
      <dgm:t>
        <a:bodyPr/>
        <a:lstStyle/>
        <a:p>
          <a:r>
            <a:rPr lang="ru-RU" dirty="0" smtClean="0"/>
            <a:t>инструкциям студентам по использованию электронных ресурсов системы ДО</a:t>
          </a:r>
          <a:endParaRPr lang="ru-RU" dirty="0"/>
        </a:p>
      </dgm:t>
    </dgm:pt>
    <dgm:pt modelId="{390E03C8-3604-415F-9B76-EB1E9671A3F1}" type="parTrans" cxnId="{2B95B581-5404-4325-97A7-3B891EC4F2E5}">
      <dgm:prSet/>
      <dgm:spPr/>
      <dgm:t>
        <a:bodyPr/>
        <a:lstStyle/>
        <a:p>
          <a:endParaRPr lang="ru-RU"/>
        </a:p>
      </dgm:t>
    </dgm:pt>
    <dgm:pt modelId="{8B5A5662-9D08-4D08-BEA9-164895CCF9EC}" type="sibTrans" cxnId="{2B95B581-5404-4325-97A7-3B891EC4F2E5}">
      <dgm:prSet/>
      <dgm:spPr/>
      <dgm:t>
        <a:bodyPr/>
        <a:lstStyle/>
        <a:p>
          <a:endParaRPr lang="ru-RU"/>
        </a:p>
      </dgm:t>
    </dgm:pt>
    <dgm:pt modelId="{7AC6D23D-8C68-469D-841E-7701996DC1C6}">
      <dgm:prSet phldrT="[Текст]"/>
      <dgm:spPr/>
      <dgm:t>
        <a:bodyPr/>
        <a:lstStyle/>
        <a:p>
          <a:r>
            <a:rPr lang="ru-RU" dirty="0" smtClean="0"/>
            <a:t>графику учебного процесса, семестровому учебному плану</a:t>
          </a:r>
          <a:endParaRPr lang="ru-RU" dirty="0"/>
        </a:p>
      </dgm:t>
    </dgm:pt>
    <dgm:pt modelId="{DA937E32-ECC5-4959-BCCD-B3E0EA795D95}" type="parTrans" cxnId="{6298D652-9138-4D02-9379-47D7755D61E4}">
      <dgm:prSet/>
      <dgm:spPr/>
      <dgm:t>
        <a:bodyPr/>
        <a:lstStyle/>
        <a:p>
          <a:endParaRPr lang="ru-RU"/>
        </a:p>
      </dgm:t>
    </dgm:pt>
    <dgm:pt modelId="{C14DA41D-F6E3-4254-B236-01E1BFDADF1C}" type="sibTrans" cxnId="{6298D652-9138-4D02-9379-47D7755D61E4}">
      <dgm:prSet/>
      <dgm:spPr/>
      <dgm:t>
        <a:bodyPr/>
        <a:lstStyle/>
        <a:p>
          <a:endParaRPr lang="ru-RU"/>
        </a:p>
      </dgm:t>
    </dgm:pt>
    <dgm:pt modelId="{5551607D-B3EB-47F5-93CE-46C4E0813200}">
      <dgm:prSet phldrT="[Текст]"/>
      <dgm:spPr/>
      <dgm:t>
        <a:bodyPr/>
        <a:lstStyle/>
        <a:p>
          <a:r>
            <a:rPr lang="ru-RU" dirty="0" smtClean="0"/>
            <a:t>контактным данным преподавателей, расписанию консультаций преподавателей</a:t>
          </a:r>
          <a:endParaRPr lang="ru-RU" dirty="0"/>
        </a:p>
      </dgm:t>
    </dgm:pt>
    <dgm:pt modelId="{ADE4ADE4-6544-4701-B50A-6F4AB30EC928}" type="parTrans" cxnId="{3DF32804-33E8-4DCA-BCE0-D6EDB7BD5506}">
      <dgm:prSet/>
      <dgm:spPr/>
      <dgm:t>
        <a:bodyPr/>
        <a:lstStyle/>
        <a:p>
          <a:endParaRPr lang="ru-RU"/>
        </a:p>
      </dgm:t>
    </dgm:pt>
    <dgm:pt modelId="{8AF88A9B-BD31-42D4-B1A7-3515AE711273}" type="sibTrans" cxnId="{3DF32804-33E8-4DCA-BCE0-D6EDB7BD5506}">
      <dgm:prSet/>
      <dgm:spPr/>
      <dgm:t>
        <a:bodyPr/>
        <a:lstStyle/>
        <a:p>
          <a:endParaRPr lang="ru-RU"/>
        </a:p>
      </dgm:t>
    </dgm:pt>
    <dgm:pt modelId="{AC3B5DFD-462C-4C50-BF58-26A1DC627560}">
      <dgm:prSet/>
      <dgm:spPr/>
      <dgm:t>
        <a:bodyPr/>
        <a:lstStyle/>
        <a:p>
          <a:r>
            <a:rPr lang="ru-RU" dirty="0" smtClean="0"/>
            <a:t>расписанию занятий</a:t>
          </a:r>
          <a:endParaRPr lang="ru-RU" dirty="0"/>
        </a:p>
      </dgm:t>
    </dgm:pt>
    <dgm:pt modelId="{26DB318C-455E-4F03-98E5-7C4F4FEBF33A}" type="parTrans" cxnId="{07A26568-CCDA-4B87-90CE-B5F68F87D648}">
      <dgm:prSet/>
      <dgm:spPr/>
      <dgm:t>
        <a:bodyPr/>
        <a:lstStyle/>
        <a:p>
          <a:endParaRPr lang="ru-RU"/>
        </a:p>
      </dgm:t>
    </dgm:pt>
    <dgm:pt modelId="{4BAE285F-29BF-4AA7-8854-3E7614672A84}" type="sibTrans" cxnId="{07A26568-CCDA-4B87-90CE-B5F68F87D648}">
      <dgm:prSet/>
      <dgm:spPr/>
      <dgm:t>
        <a:bodyPr/>
        <a:lstStyle/>
        <a:p>
          <a:endParaRPr lang="ru-RU"/>
        </a:p>
      </dgm:t>
    </dgm:pt>
    <dgm:pt modelId="{3DFCAABF-8563-4CDF-9DD0-CFAD3790DFCE}" type="pres">
      <dgm:prSet presAssocID="{EC548BF3-7E09-4B69-8815-67206F2EC2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82A658-01CD-4A77-993D-73A284F57A91}" type="pres">
      <dgm:prSet presAssocID="{8069E6E0-90BF-4CB4-AF33-7F97C4177D0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D695E-A7BB-468A-B122-87A64BE07851}" type="pres">
      <dgm:prSet presAssocID="{88B0AFCB-CE58-4ACE-A382-23FFB0788AF2}" presName="sibTrans" presStyleCnt="0"/>
      <dgm:spPr/>
    </dgm:pt>
    <dgm:pt modelId="{77B38075-88A1-4B55-966C-E3E8701E1299}" type="pres">
      <dgm:prSet presAssocID="{13897E3E-2197-4003-950E-7A559C5CF5D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3DD9D-9977-43EA-9075-4AC2CC68B5E3}" type="pres">
      <dgm:prSet presAssocID="{412803A6-BCFE-48B6-A8FE-891DB45DA4B8}" presName="sibTrans" presStyleCnt="0"/>
      <dgm:spPr/>
    </dgm:pt>
    <dgm:pt modelId="{48F9449B-D7D0-4A12-BDFA-E65D6E3185C1}" type="pres">
      <dgm:prSet presAssocID="{2DF6742C-6933-446D-93A4-B126350F22E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2DB5F-B9CE-4273-97CD-92E657901E00}" type="pres">
      <dgm:prSet presAssocID="{8B5A5662-9D08-4D08-BEA9-164895CCF9EC}" presName="sibTrans" presStyleCnt="0"/>
      <dgm:spPr/>
    </dgm:pt>
    <dgm:pt modelId="{2C6B0F75-D4A4-4223-9617-A1707A42C11E}" type="pres">
      <dgm:prSet presAssocID="{7AC6D23D-8C68-469D-841E-7701996DC1C6}" presName="node" presStyleLbl="node1" presStyleIdx="3" presStyleCnt="6" custLinFactNeighborX="-47411" custLinFactNeighborY="-7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549EA-2B84-4F6E-AD7A-D11294424D1A}" type="pres">
      <dgm:prSet presAssocID="{C14DA41D-F6E3-4254-B236-01E1BFDADF1C}" presName="sibTrans" presStyleCnt="0"/>
      <dgm:spPr/>
    </dgm:pt>
    <dgm:pt modelId="{F4850B40-34DF-42CE-9446-598A6B1310D8}" type="pres">
      <dgm:prSet presAssocID="{5551607D-B3EB-47F5-93CE-46C4E0813200}" presName="node" presStyleLbl="node1" presStyleIdx="4" presStyleCnt="6" custLinFactNeighborX="1311" custLinFactNeighborY="-7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DA4D7-506E-48AD-AA47-CD56673C8CF1}" type="pres">
      <dgm:prSet presAssocID="{8AF88A9B-BD31-42D4-B1A7-3515AE711273}" presName="sibTrans" presStyleCnt="0"/>
      <dgm:spPr/>
    </dgm:pt>
    <dgm:pt modelId="{A682F4F6-3163-4D39-B58F-94A894F9C5A3}" type="pres">
      <dgm:prSet presAssocID="{AC3B5DFD-462C-4C50-BF58-26A1DC62756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999864-4EA8-41F5-BBFA-C4D2A77DCD87}" type="presOf" srcId="{13897E3E-2197-4003-950E-7A559C5CF5D2}" destId="{77B38075-88A1-4B55-966C-E3E8701E1299}" srcOrd="0" destOrd="0" presId="urn:microsoft.com/office/officeart/2005/8/layout/default"/>
    <dgm:cxn modelId="{D76072C4-EDD7-4C54-9965-450F7BABF926}" srcId="{EC548BF3-7E09-4B69-8815-67206F2EC28D}" destId="{13897E3E-2197-4003-950E-7A559C5CF5D2}" srcOrd="1" destOrd="0" parTransId="{BD46C91F-E034-43A2-BA51-D7804A0495E3}" sibTransId="{412803A6-BCFE-48B6-A8FE-891DB45DA4B8}"/>
    <dgm:cxn modelId="{071AC057-9D19-4F65-A654-681627CC32FE}" srcId="{EC548BF3-7E09-4B69-8815-67206F2EC28D}" destId="{8069E6E0-90BF-4CB4-AF33-7F97C4177D0D}" srcOrd="0" destOrd="0" parTransId="{DF13744D-4796-4EFA-B455-1FB60D5966D0}" sibTransId="{88B0AFCB-CE58-4ACE-A382-23FFB0788AF2}"/>
    <dgm:cxn modelId="{737095E4-1ED3-48B8-9076-A8E057660EFF}" type="presOf" srcId="{AC3B5DFD-462C-4C50-BF58-26A1DC627560}" destId="{A682F4F6-3163-4D39-B58F-94A894F9C5A3}" srcOrd="0" destOrd="0" presId="urn:microsoft.com/office/officeart/2005/8/layout/default"/>
    <dgm:cxn modelId="{2B95B581-5404-4325-97A7-3B891EC4F2E5}" srcId="{EC548BF3-7E09-4B69-8815-67206F2EC28D}" destId="{2DF6742C-6933-446D-93A4-B126350F22E3}" srcOrd="2" destOrd="0" parTransId="{390E03C8-3604-415F-9B76-EB1E9671A3F1}" sibTransId="{8B5A5662-9D08-4D08-BEA9-164895CCF9EC}"/>
    <dgm:cxn modelId="{E046D56C-B014-4497-B06F-2A68DC06B5B5}" type="presOf" srcId="{7AC6D23D-8C68-469D-841E-7701996DC1C6}" destId="{2C6B0F75-D4A4-4223-9617-A1707A42C11E}" srcOrd="0" destOrd="0" presId="urn:microsoft.com/office/officeart/2005/8/layout/default"/>
    <dgm:cxn modelId="{07A26568-CCDA-4B87-90CE-B5F68F87D648}" srcId="{EC548BF3-7E09-4B69-8815-67206F2EC28D}" destId="{AC3B5DFD-462C-4C50-BF58-26A1DC627560}" srcOrd="5" destOrd="0" parTransId="{26DB318C-455E-4F03-98E5-7C4F4FEBF33A}" sibTransId="{4BAE285F-29BF-4AA7-8854-3E7614672A84}"/>
    <dgm:cxn modelId="{A7B29A32-E177-4EFC-BD46-5003B3264008}" type="presOf" srcId="{5551607D-B3EB-47F5-93CE-46C4E0813200}" destId="{F4850B40-34DF-42CE-9446-598A6B1310D8}" srcOrd="0" destOrd="0" presId="urn:microsoft.com/office/officeart/2005/8/layout/default"/>
    <dgm:cxn modelId="{3DF32804-33E8-4DCA-BCE0-D6EDB7BD5506}" srcId="{EC548BF3-7E09-4B69-8815-67206F2EC28D}" destId="{5551607D-B3EB-47F5-93CE-46C4E0813200}" srcOrd="4" destOrd="0" parTransId="{ADE4ADE4-6544-4701-B50A-6F4AB30EC928}" sibTransId="{8AF88A9B-BD31-42D4-B1A7-3515AE711273}"/>
    <dgm:cxn modelId="{398D3973-E218-41CE-9BC2-D214B3889D11}" type="presOf" srcId="{2DF6742C-6933-446D-93A4-B126350F22E3}" destId="{48F9449B-D7D0-4A12-BDFA-E65D6E3185C1}" srcOrd="0" destOrd="0" presId="urn:microsoft.com/office/officeart/2005/8/layout/default"/>
    <dgm:cxn modelId="{93F4A2A5-FC7D-43B3-9881-C77C013E2AB4}" type="presOf" srcId="{8069E6E0-90BF-4CB4-AF33-7F97C4177D0D}" destId="{E182A658-01CD-4A77-993D-73A284F57A91}" srcOrd="0" destOrd="0" presId="urn:microsoft.com/office/officeart/2005/8/layout/default"/>
    <dgm:cxn modelId="{8C5A1D7A-2405-4D51-8612-E4C2445AD232}" type="presOf" srcId="{EC548BF3-7E09-4B69-8815-67206F2EC28D}" destId="{3DFCAABF-8563-4CDF-9DD0-CFAD3790DFCE}" srcOrd="0" destOrd="0" presId="urn:microsoft.com/office/officeart/2005/8/layout/default"/>
    <dgm:cxn modelId="{6298D652-9138-4D02-9379-47D7755D61E4}" srcId="{EC548BF3-7E09-4B69-8815-67206F2EC28D}" destId="{7AC6D23D-8C68-469D-841E-7701996DC1C6}" srcOrd="3" destOrd="0" parTransId="{DA937E32-ECC5-4959-BCCD-B3E0EA795D95}" sibTransId="{C14DA41D-F6E3-4254-B236-01E1BFDADF1C}"/>
    <dgm:cxn modelId="{51E586F6-F411-466E-AFA6-8B365DB60B37}" type="presParOf" srcId="{3DFCAABF-8563-4CDF-9DD0-CFAD3790DFCE}" destId="{E182A658-01CD-4A77-993D-73A284F57A91}" srcOrd="0" destOrd="0" presId="urn:microsoft.com/office/officeart/2005/8/layout/default"/>
    <dgm:cxn modelId="{96C5D5F3-1993-4680-BA09-4F203C9CEC46}" type="presParOf" srcId="{3DFCAABF-8563-4CDF-9DD0-CFAD3790DFCE}" destId="{522D695E-A7BB-468A-B122-87A64BE07851}" srcOrd="1" destOrd="0" presId="urn:microsoft.com/office/officeart/2005/8/layout/default"/>
    <dgm:cxn modelId="{8FB65177-0E64-486F-AE39-3094104F9A97}" type="presParOf" srcId="{3DFCAABF-8563-4CDF-9DD0-CFAD3790DFCE}" destId="{77B38075-88A1-4B55-966C-E3E8701E1299}" srcOrd="2" destOrd="0" presId="urn:microsoft.com/office/officeart/2005/8/layout/default"/>
    <dgm:cxn modelId="{2C624DB4-4550-4488-8D81-14DC852F4A95}" type="presParOf" srcId="{3DFCAABF-8563-4CDF-9DD0-CFAD3790DFCE}" destId="{AD43DD9D-9977-43EA-9075-4AC2CC68B5E3}" srcOrd="3" destOrd="0" presId="urn:microsoft.com/office/officeart/2005/8/layout/default"/>
    <dgm:cxn modelId="{65747688-F55B-4633-AB1E-8607F9F18C61}" type="presParOf" srcId="{3DFCAABF-8563-4CDF-9DD0-CFAD3790DFCE}" destId="{48F9449B-D7D0-4A12-BDFA-E65D6E3185C1}" srcOrd="4" destOrd="0" presId="urn:microsoft.com/office/officeart/2005/8/layout/default"/>
    <dgm:cxn modelId="{002E49E2-E94B-436B-997A-D0BA6880DA44}" type="presParOf" srcId="{3DFCAABF-8563-4CDF-9DD0-CFAD3790DFCE}" destId="{4AE2DB5F-B9CE-4273-97CD-92E657901E00}" srcOrd="5" destOrd="0" presId="urn:microsoft.com/office/officeart/2005/8/layout/default"/>
    <dgm:cxn modelId="{BA928561-B7AB-4561-8A93-C507BDA79ECC}" type="presParOf" srcId="{3DFCAABF-8563-4CDF-9DD0-CFAD3790DFCE}" destId="{2C6B0F75-D4A4-4223-9617-A1707A42C11E}" srcOrd="6" destOrd="0" presId="urn:microsoft.com/office/officeart/2005/8/layout/default"/>
    <dgm:cxn modelId="{47D1FBE5-1541-4B94-ABAC-279A5E36CB8D}" type="presParOf" srcId="{3DFCAABF-8563-4CDF-9DD0-CFAD3790DFCE}" destId="{873549EA-2B84-4F6E-AD7A-D11294424D1A}" srcOrd="7" destOrd="0" presId="urn:microsoft.com/office/officeart/2005/8/layout/default"/>
    <dgm:cxn modelId="{578A58ED-A328-45D3-A6B9-8BE38F276241}" type="presParOf" srcId="{3DFCAABF-8563-4CDF-9DD0-CFAD3790DFCE}" destId="{F4850B40-34DF-42CE-9446-598A6B1310D8}" srcOrd="8" destOrd="0" presId="urn:microsoft.com/office/officeart/2005/8/layout/default"/>
    <dgm:cxn modelId="{04ED8F89-C81C-4383-A2F8-C0F6D9FA8E80}" type="presParOf" srcId="{3DFCAABF-8563-4CDF-9DD0-CFAD3790DFCE}" destId="{F00DA4D7-506E-48AD-AA47-CD56673C8CF1}" srcOrd="9" destOrd="0" presId="urn:microsoft.com/office/officeart/2005/8/layout/default"/>
    <dgm:cxn modelId="{DB2D1D86-0F22-4F65-8F5C-4FA2E03BE224}" type="presParOf" srcId="{3DFCAABF-8563-4CDF-9DD0-CFAD3790DFCE}" destId="{A682F4F6-3163-4D39-B58F-94A894F9C5A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130B74-200B-45AF-9F55-A91AF8079E6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F54578-2BCC-447C-B267-5D6B9E37674E}">
      <dgm:prSet phldrT="[Текст]"/>
      <dgm:spPr/>
      <dgm:t>
        <a:bodyPr/>
        <a:lstStyle/>
        <a:p>
          <a:r>
            <a:rPr lang="ru-RU" dirty="0" smtClean="0"/>
            <a:t>Списки студентов в электронном виде с контактными данными (телефон, скайп, </a:t>
          </a:r>
          <a:r>
            <a:rPr lang="ru-RU" dirty="0" err="1" smtClean="0"/>
            <a:t>вотсап</a:t>
          </a:r>
          <a:r>
            <a:rPr lang="ru-RU" dirty="0" smtClean="0"/>
            <a:t>, электронная почта)</a:t>
          </a:r>
          <a:endParaRPr lang="ru-RU" dirty="0"/>
        </a:p>
      </dgm:t>
    </dgm:pt>
    <dgm:pt modelId="{FD22C90B-A98E-4E3A-B649-7F20A5E71744}" type="parTrans" cxnId="{811DFBC4-B4D4-492F-BB8A-DFC041ADBEF6}">
      <dgm:prSet/>
      <dgm:spPr/>
      <dgm:t>
        <a:bodyPr/>
        <a:lstStyle/>
        <a:p>
          <a:endParaRPr lang="ru-RU"/>
        </a:p>
      </dgm:t>
    </dgm:pt>
    <dgm:pt modelId="{938310F6-4CB1-4536-BF44-4A2D1A204C4D}" type="sibTrans" cxnId="{811DFBC4-B4D4-492F-BB8A-DFC041ADBEF6}">
      <dgm:prSet/>
      <dgm:spPr/>
      <dgm:t>
        <a:bodyPr/>
        <a:lstStyle/>
        <a:p>
          <a:endParaRPr lang="ru-RU"/>
        </a:p>
      </dgm:t>
    </dgm:pt>
    <dgm:pt modelId="{5003377C-E57A-48B5-A4DF-2ABEF39151AA}">
      <dgm:prSet phldrT="[Текст]"/>
      <dgm:spPr/>
      <dgm:t>
        <a:bodyPr/>
        <a:lstStyle/>
        <a:p>
          <a:r>
            <a:rPr lang="ru-RU" dirty="0" smtClean="0"/>
            <a:t>График учебного процесса</a:t>
          </a:r>
          <a:endParaRPr lang="ru-RU" dirty="0"/>
        </a:p>
      </dgm:t>
    </dgm:pt>
    <dgm:pt modelId="{E8F95F0A-F147-4324-85B9-DC57E363EF1B}" type="parTrans" cxnId="{9739ABD7-0553-43DC-B6A7-E0DA4BA9321D}">
      <dgm:prSet/>
      <dgm:spPr/>
      <dgm:t>
        <a:bodyPr/>
        <a:lstStyle/>
        <a:p>
          <a:endParaRPr lang="ru-RU"/>
        </a:p>
      </dgm:t>
    </dgm:pt>
    <dgm:pt modelId="{AA26DD3C-6A0C-4C29-8FF0-F8050CDEE20E}" type="sibTrans" cxnId="{9739ABD7-0553-43DC-B6A7-E0DA4BA9321D}">
      <dgm:prSet/>
      <dgm:spPr/>
      <dgm:t>
        <a:bodyPr/>
        <a:lstStyle/>
        <a:p>
          <a:endParaRPr lang="ru-RU"/>
        </a:p>
      </dgm:t>
    </dgm:pt>
    <dgm:pt modelId="{15A1754E-7433-4E0E-9DB8-C4DD7B1FFE4A}" type="pres">
      <dgm:prSet presAssocID="{5B130B74-200B-45AF-9F55-A91AF8079E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8B7C45-7C73-4949-9A94-D3D40C08A456}" type="pres">
      <dgm:prSet presAssocID="{C7F54578-2BCC-447C-B267-5D6B9E37674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B75357-9694-4EB8-B0FC-6D9763AEF8A0}" type="pres">
      <dgm:prSet presAssocID="{938310F6-4CB1-4536-BF44-4A2D1A204C4D}" presName="sibTrans" presStyleCnt="0"/>
      <dgm:spPr/>
    </dgm:pt>
    <dgm:pt modelId="{1CEB886F-02F4-4E24-9640-EE26FA56E252}" type="pres">
      <dgm:prSet presAssocID="{5003377C-E57A-48B5-A4DF-2ABEF39151A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DFBC4-B4D4-492F-BB8A-DFC041ADBEF6}" srcId="{5B130B74-200B-45AF-9F55-A91AF8079E60}" destId="{C7F54578-2BCC-447C-B267-5D6B9E37674E}" srcOrd="0" destOrd="0" parTransId="{FD22C90B-A98E-4E3A-B649-7F20A5E71744}" sibTransId="{938310F6-4CB1-4536-BF44-4A2D1A204C4D}"/>
    <dgm:cxn modelId="{06314418-4959-476C-A2EC-4648AEE44881}" type="presOf" srcId="{5003377C-E57A-48B5-A4DF-2ABEF39151AA}" destId="{1CEB886F-02F4-4E24-9640-EE26FA56E252}" srcOrd="0" destOrd="0" presId="urn:microsoft.com/office/officeart/2005/8/layout/default"/>
    <dgm:cxn modelId="{26055BDC-C8EB-4BE4-A4CB-50A15023C187}" type="presOf" srcId="{5B130B74-200B-45AF-9F55-A91AF8079E60}" destId="{15A1754E-7433-4E0E-9DB8-C4DD7B1FFE4A}" srcOrd="0" destOrd="0" presId="urn:microsoft.com/office/officeart/2005/8/layout/default"/>
    <dgm:cxn modelId="{9739ABD7-0553-43DC-B6A7-E0DA4BA9321D}" srcId="{5B130B74-200B-45AF-9F55-A91AF8079E60}" destId="{5003377C-E57A-48B5-A4DF-2ABEF39151AA}" srcOrd="1" destOrd="0" parTransId="{E8F95F0A-F147-4324-85B9-DC57E363EF1B}" sibTransId="{AA26DD3C-6A0C-4C29-8FF0-F8050CDEE20E}"/>
    <dgm:cxn modelId="{7D747224-C7AA-48EF-AF1A-CD51AEA2579B}" type="presOf" srcId="{C7F54578-2BCC-447C-B267-5D6B9E37674E}" destId="{298B7C45-7C73-4949-9A94-D3D40C08A456}" srcOrd="0" destOrd="0" presId="urn:microsoft.com/office/officeart/2005/8/layout/default"/>
    <dgm:cxn modelId="{B68CABA7-756A-4020-B0C1-7DBA5E29BEB7}" type="presParOf" srcId="{15A1754E-7433-4E0E-9DB8-C4DD7B1FFE4A}" destId="{298B7C45-7C73-4949-9A94-D3D40C08A456}" srcOrd="0" destOrd="0" presId="urn:microsoft.com/office/officeart/2005/8/layout/default"/>
    <dgm:cxn modelId="{540ECB16-6695-4EB6-9B79-3DBF3E1CDE42}" type="presParOf" srcId="{15A1754E-7433-4E0E-9DB8-C4DD7B1FFE4A}" destId="{EBB75357-9694-4EB8-B0FC-6D9763AEF8A0}" srcOrd="1" destOrd="0" presId="urn:microsoft.com/office/officeart/2005/8/layout/default"/>
    <dgm:cxn modelId="{07BD45B7-1967-42E0-A9EB-3CFFF3360152}" type="presParOf" srcId="{15A1754E-7433-4E0E-9DB8-C4DD7B1FFE4A}" destId="{1CEB886F-02F4-4E24-9640-EE26FA56E252}" srcOrd="2" destOrd="0" presId="urn:microsoft.com/office/officeart/2005/8/layout/default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5E1E9D-AD26-4ABE-9755-008FD3E3F01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1B08C72-A119-4488-9385-5C006B6DCDB5}">
      <dgm:prSet phldrT="[Текст]"/>
      <dgm:spPr/>
      <dgm:t>
        <a:bodyPr/>
        <a:lstStyle/>
        <a:p>
          <a:r>
            <a:rPr lang="ru-RU" dirty="0" smtClean="0"/>
            <a:t>Присваивают логины и пароли студентам</a:t>
          </a:r>
          <a:endParaRPr lang="ru-RU" dirty="0"/>
        </a:p>
      </dgm:t>
    </dgm:pt>
    <dgm:pt modelId="{08E81601-C532-4D82-ABDE-42C3047AA3B0}" type="parTrans" cxnId="{13547A58-27DC-400F-80D1-B32443318B58}">
      <dgm:prSet/>
      <dgm:spPr/>
      <dgm:t>
        <a:bodyPr/>
        <a:lstStyle/>
        <a:p>
          <a:endParaRPr lang="ru-RU"/>
        </a:p>
      </dgm:t>
    </dgm:pt>
    <dgm:pt modelId="{6AE2B6CF-F897-4C11-8D89-5E14D06DF76F}" type="sibTrans" cxnId="{13547A58-27DC-400F-80D1-B32443318B58}">
      <dgm:prSet/>
      <dgm:spPr/>
      <dgm:t>
        <a:bodyPr/>
        <a:lstStyle/>
        <a:p>
          <a:endParaRPr lang="ru-RU"/>
        </a:p>
      </dgm:t>
    </dgm:pt>
    <dgm:pt modelId="{4CF9E3F5-48CD-44E6-BC36-EEDBB2A6C546}">
      <dgm:prSet phldrT="[Текст]"/>
      <dgm:spPr/>
      <dgm:t>
        <a:bodyPr/>
        <a:lstStyle/>
        <a:p>
          <a:r>
            <a:rPr lang="ru-RU" dirty="0" smtClean="0"/>
            <a:t>Присваивают логины и пароли преподавателям</a:t>
          </a:r>
          <a:endParaRPr lang="ru-RU" dirty="0"/>
        </a:p>
      </dgm:t>
    </dgm:pt>
    <dgm:pt modelId="{DD4075F7-B5ED-4290-876D-FDE9B7D05B34}" type="parTrans" cxnId="{71908F52-B713-41EC-A9AC-B30B8DB06711}">
      <dgm:prSet/>
      <dgm:spPr/>
      <dgm:t>
        <a:bodyPr/>
        <a:lstStyle/>
        <a:p>
          <a:endParaRPr lang="ru-RU"/>
        </a:p>
      </dgm:t>
    </dgm:pt>
    <dgm:pt modelId="{DC1441AD-DD88-4B8B-A2A2-BACFF822CC4C}" type="sibTrans" cxnId="{71908F52-B713-41EC-A9AC-B30B8DB06711}">
      <dgm:prSet/>
      <dgm:spPr/>
      <dgm:t>
        <a:bodyPr/>
        <a:lstStyle/>
        <a:p>
          <a:endParaRPr lang="ru-RU"/>
        </a:p>
      </dgm:t>
    </dgm:pt>
    <dgm:pt modelId="{2BCA97A1-FBBF-4D4C-A175-0CE501739746}">
      <dgm:prSet phldrT="[Текст]"/>
      <dgm:spPr/>
      <dgm:t>
        <a:bodyPr/>
        <a:lstStyle/>
        <a:p>
          <a:r>
            <a:rPr lang="ru-RU" dirty="0" smtClean="0"/>
            <a:t>Обеспечивают доступ к системе </a:t>
          </a:r>
          <a:r>
            <a:rPr lang="en-US" dirty="0" smtClean="0"/>
            <a:t>ABN</a:t>
          </a:r>
          <a:endParaRPr lang="ru-RU" dirty="0"/>
        </a:p>
      </dgm:t>
    </dgm:pt>
    <dgm:pt modelId="{BD62A87D-4812-43B9-A7E6-14E578571F14}" type="parTrans" cxnId="{C2A954F2-E60C-4CF7-B19E-C74BDE9DE436}">
      <dgm:prSet/>
      <dgm:spPr/>
      <dgm:t>
        <a:bodyPr/>
        <a:lstStyle/>
        <a:p>
          <a:endParaRPr lang="ru-RU"/>
        </a:p>
      </dgm:t>
    </dgm:pt>
    <dgm:pt modelId="{CF04D4B2-CE5D-46A9-A02D-138822EBDD5B}" type="sibTrans" cxnId="{C2A954F2-E60C-4CF7-B19E-C74BDE9DE436}">
      <dgm:prSet/>
      <dgm:spPr/>
      <dgm:t>
        <a:bodyPr/>
        <a:lstStyle/>
        <a:p>
          <a:endParaRPr lang="ru-RU"/>
        </a:p>
      </dgm:t>
    </dgm:pt>
    <dgm:pt modelId="{BCD52592-0476-421C-B4F5-679651A2D9ED}" type="pres">
      <dgm:prSet presAssocID="{425E1E9D-AD26-4ABE-9755-008FD3E3F01A}" presName="compositeShape" presStyleCnt="0">
        <dgm:presLayoutVars>
          <dgm:dir/>
          <dgm:resizeHandles/>
        </dgm:presLayoutVars>
      </dgm:prSet>
      <dgm:spPr/>
    </dgm:pt>
    <dgm:pt modelId="{7B9C19D3-C73D-4CD5-8B85-27C14BA3384F}" type="pres">
      <dgm:prSet presAssocID="{425E1E9D-AD26-4ABE-9755-008FD3E3F01A}" presName="pyramid" presStyleLbl="node1" presStyleIdx="0" presStyleCnt="1"/>
      <dgm:spPr/>
    </dgm:pt>
    <dgm:pt modelId="{1534ED33-7806-478A-B1C2-0BDBD9DD344B}" type="pres">
      <dgm:prSet presAssocID="{425E1E9D-AD26-4ABE-9755-008FD3E3F01A}" presName="theList" presStyleCnt="0"/>
      <dgm:spPr/>
    </dgm:pt>
    <dgm:pt modelId="{A434785D-68E8-4C34-A769-09AEBE7EB4F2}" type="pres">
      <dgm:prSet presAssocID="{31B08C72-A119-4488-9385-5C006B6DCDB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75A2F-73D0-4AC4-A689-867ABCFA2D56}" type="pres">
      <dgm:prSet presAssocID="{31B08C72-A119-4488-9385-5C006B6DCDB5}" presName="aSpace" presStyleCnt="0"/>
      <dgm:spPr/>
    </dgm:pt>
    <dgm:pt modelId="{BBD8098A-4960-447F-8880-C1A1254E3D6B}" type="pres">
      <dgm:prSet presAssocID="{4CF9E3F5-48CD-44E6-BC36-EEDBB2A6C546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BD5D7-0CD3-4BEC-9BF2-43539663EF44}" type="pres">
      <dgm:prSet presAssocID="{4CF9E3F5-48CD-44E6-BC36-EEDBB2A6C546}" presName="aSpace" presStyleCnt="0"/>
      <dgm:spPr/>
    </dgm:pt>
    <dgm:pt modelId="{B51F34F2-7088-43E9-9B23-661747773A23}" type="pres">
      <dgm:prSet presAssocID="{2BCA97A1-FBBF-4D4C-A175-0CE50173974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8005D-761F-40E2-9241-B9AC690E98F3}" type="pres">
      <dgm:prSet presAssocID="{2BCA97A1-FBBF-4D4C-A175-0CE501739746}" presName="aSpace" presStyleCnt="0"/>
      <dgm:spPr/>
    </dgm:pt>
  </dgm:ptLst>
  <dgm:cxnLst>
    <dgm:cxn modelId="{0346BAFF-925A-4186-BF86-0D64E24D4B79}" type="presOf" srcId="{4CF9E3F5-48CD-44E6-BC36-EEDBB2A6C546}" destId="{BBD8098A-4960-447F-8880-C1A1254E3D6B}" srcOrd="0" destOrd="0" presId="urn:microsoft.com/office/officeart/2005/8/layout/pyramid2"/>
    <dgm:cxn modelId="{DF1E9505-2089-4479-8B3E-947FF729D569}" type="presOf" srcId="{31B08C72-A119-4488-9385-5C006B6DCDB5}" destId="{A434785D-68E8-4C34-A769-09AEBE7EB4F2}" srcOrd="0" destOrd="0" presId="urn:microsoft.com/office/officeart/2005/8/layout/pyramid2"/>
    <dgm:cxn modelId="{8D72B3DB-5460-46E7-9E17-B593DF2F2860}" type="presOf" srcId="{425E1E9D-AD26-4ABE-9755-008FD3E3F01A}" destId="{BCD52592-0476-421C-B4F5-679651A2D9ED}" srcOrd="0" destOrd="0" presId="urn:microsoft.com/office/officeart/2005/8/layout/pyramid2"/>
    <dgm:cxn modelId="{71908F52-B713-41EC-A9AC-B30B8DB06711}" srcId="{425E1E9D-AD26-4ABE-9755-008FD3E3F01A}" destId="{4CF9E3F5-48CD-44E6-BC36-EEDBB2A6C546}" srcOrd="1" destOrd="0" parTransId="{DD4075F7-B5ED-4290-876D-FDE9B7D05B34}" sibTransId="{DC1441AD-DD88-4B8B-A2A2-BACFF822CC4C}"/>
    <dgm:cxn modelId="{C2A954F2-E60C-4CF7-B19E-C74BDE9DE436}" srcId="{425E1E9D-AD26-4ABE-9755-008FD3E3F01A}" destId="{2BCA97A1-FBBF-4D4C-A175-0CE501739746}" srcOrd="2" destOrd="0" parTransId="{BD62A87D-4812-43B9-A7E6-14E578571F14}" sibTransId="{CF04D4B2-CE5D-46A9-A02D-138822EBDD5B}"/>
    <dgm:cxn modelId="{13547A58-27DC-400F-80D1-B32443318B58}" srcId="{425E1E9D-AD26-4ABE-9755-008FD3E3F01A}" destId="{31B08C72-A119-4488-9385-5C006B6DCDB5}" srcOrd="0" destOrd="0" parTransId="{08E81601-C532-4D82-ABDE-42C3047AA3B0}" sibTransId="{6AE2B6CF-F897-4C11-8D89-5E14D06DF76F}"/>
    <dgm:cxn modelId="{7DE2040A-CB21-450F-93AB-E7447A3CCD2C}" type="presOf" srcId="{2BCA97A1-FBBF-4D4C-A175-0CE501739746}" destId="{B51F34F2-7088-43E9-9B23-661747773A23}" srcOrd="0" destOrd="0" presId="urn:microsoft.com/office/officeart/2005/8/layout/pyramid2"/>
    <dgm:cxn modelId="{D3D46B5E-6DA5-4212-86DD-C0F980D09A41}" type="presParOf" srcId="{BCD52592-0476-421C-B4F5-679651A2D9ED}" destId="{7B9C19D3-C73D-4CD5-8B85-27C14BA3384F}" srcOrd="0" destOrd="0" presId="urn:microsoft.com/office/officeart/2005/8/layout/pyramid2"/>
    <dgm:cxn modelId="{A3291441-CCC5-40A1-BA01-923DB4C057B7}" type="presParOf" srcId="{BCD52592-0476-421C-B4F5-679651A2D9ED}" destId="{1534ED33-7806-478A-B1C2-0BDBD9DD344B}" srcOrd="1" destOrd="0" presId="urn:microsoft.com/office/officeart/2005/8/layout/pyramid2"/>
    <dgm:cxn modelId="{A75155CA-EF7B-45F1-AADD-818051D50165}" type="presParOf" srcId="{1534ED33-7806-478A-B1C2-0BDBD9DD344B}" destId="{A434785D-68E8-4C34-A769-09AEBE7EB4F2}" srcOrd="0" destOrd="0" presId="urn:microsoft.com/office/officeart/2005/8/layout/pyramid2"/>
    <dgm:cxn modelId="{4B65A58F-FC11-41C8-A98C-A3F2DD5113F5}" type="presParOf" srcId="{1534ED33-7806-478A-B1C2-0BDBD9DD344B}" destId="{6AB75A2F-73D0-4AC4-A689-867ABCFA2D56}" srcOrd="1" destOrd="0" presId="urn:microsoft.com/office/officeart/2005/8/layout/pyramid2"/>
    <dgm:cxn modelId="{55F3386F-6178-4902-AB3B-FED40138534C}" type="presParOf" srcId="{1534ED33-7806-478A-B1C2-0BDBD9DD344B}" destId="{BBD8098A-4960-447F-8880-C1A1254E3D6B}" srcOrd="2" destOrd="0" presId="urn:microsoft.com/office/officeart/2005/8/layout/pyramid2"/>
    <dgm:cxn modelId="{42219137-C816-4D84-9623-AB981875F5B9}" type="presParOf" srcId="{1534ED33-7806-478A-B1C2-0BDBD9DD344B}" destId="{DC5BD5D7-0CD3-4BEC-9BF2-43539663EF44}" srcOrd="3" destOrd="0" presId="urn:microsoft.com/office/officeart/2005/8/layout/pyramid2"/>
    <dgm:cxn modelId="{828DFDA6-1258-4E47-BA42-54FB136430DA}" type="presParOf" srcId="{1534ED33-7806-478A-B1C2-0BDBD9DD344B}" destId="{B51F34F2-7088-43E9-9B23-661747773A23}" srcOrd="4" destOrd="0" presId="urn:microsoft.com/office/officeart/2005/8/layout/pyramid2"/>
    <dgm:cxn modelId="{C2BF0C2A-62F5-4732-862F-3F60D3CA2492}" type="presParOf" srcId="{1534ED33-7806-478A-B1C2-0BDBD9DD344B}" destId="{5B78005D-761F-40E2-9241-B9AC690E98F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6D30E9-2839-4DD1-8D89-73FA3DE0A1F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9FBB22-508B-405B-9A58-53A191442CF1}">
      <dgm:prSet phldrT="[Текст]"/>
      <dgm:spPr/>
      <dgm:t>
        <a:bodyPr/>
        <a:lstStyle/>
        <a:p>
          <a:r>
            <a:rPr lang="ru-RU" b="1" dirty="0" smtClean="0"/>
            <a:t>Цель </a:t>
          </a:r>
          <a:r>
            <a:rPr lang="ru-RU" dirty="0" smtClean="0"/>
            <a:t>организационной встречи</a:t>
          </a:r>
          <a:r>
            <a:rPr lang="ru-RU" b="1" dirty="0" smtClean="0"/>
            <a:t>– разъяснить студентам процесс организации обучения по заочной форме  </a:t>
          </a:r>
          <a:endParaRPr lang="ru-RU" dirty="0"/>
        </a:p>
      </dgm:t>
    </dgm:pt>
    <dgm:pt modelId="{7F8F61FD-5418-45EF-BC00-BC80F0FA79F4}" type="parTrans" cxnId="{36535057-2EFC-477C-AA3F-5E4CB6FBD736}">
      <dgm:prSet/>
      <dgm:spPr/>
      <dgm:t>
        <a:bodyPr/>
        <a:lstStyle/>
        <a:p>
          <a:endParaRPr lang="ru-RU"/>
        </a:p>
      </dgm:t>
    </dgm:pt>
    <dgm:pt modelId="{525FA853-B66D-4D1D-A3B6-2717530E2265}" type="sibTrans" cxnId="{36535057-2EFC-477C-AA3F-5E4CB6FBD736}">
      <dgm:prSet/>
      <dgm:spPr/>
      <dgm:t>
        <a:bodyPr/>
        <a:lstStyle/>
        <a:p>
          <a:endParaRPr lang="ru-RU"/>
        </a:p>
      </dgm:t>
    </dgm:pt>
    <dgm:pt modelId="{7938C819-74EC-4595-A483-568E68B13169}">
      <dgm:prSet phldrT="[Текст]"/>
      <dgm:spPr/>
      <dgm:t>
        <a:bodyPr/>
        <a:lstStyle/>
        <a:p>
          <a:r>
            <a:rPr lang="ru-RU" dirty="0" smtClean="0"/>
            <a:t>Студентам представляется презентация:</a:t>
          </a:r>
        </a:p>
        <a:p>
          <a:r>
            <a:rPr lang="ru-RU" dirty="0" smtClean="0"/>
            <a:t>-требования модульно-рейтинговой технологии,</a:t>
          </a:r>
        </a:p>
        <a:p>
          <a:r>
            <a:rPr lang="ru-RU" dirty="0" smtClean="0"/>
            <a:t>- процесс организации обучения,</a:t>
          </a:r>
        </a:p>
        <a:p>
          <a:r>
            <a:rPr lang="ru-RU" dirty="0" smtClean="0"/>
            <a:t>-особенности кредитных технологий,</a:t>
          </a:r>
        </a:p>
        <a:p>
          <a:r>
            <a:rPr lang="ru-RU" dirty="0" smtClean="0"/>
            <a:t> -организация обучения.</a:t>
          </a:r>
        </a:p>
        <a:p>
          <a:endParaRPr lang="ru-RU" dirty="0"/>
        </a:p>
      </dgm:t>
    </dgm:pt>
    <dgm:pt modelId="{9BA50CE0-537F-49AB-B43E-0A1D73F66212}" type="parTrans" cxnId="{1229546D-2F1A-474A-B9D5-2EBD765DDEC2}">
      <dgm:prSet/>
      <dgm:spPr/>
      <dgm:t>
        <a:bodyPr/>
        <a:lstStyle/>
        <a:p>
          <a:endParaRPr lang="ru-RU"/>
        </a:p>
      </dgm:t>
    </dgm:pt>
    <dgm:pt modelId="{E3605EFF-7073-47ED-921D-AE05B5C45C42}" type="sibTrans" cxnId="{1229546D-2F1A-474A-B9D5-2EBD765DDEC2}">
      <dgm:prSet/>
      <dgm:spPr/>
      <dgm:t>
        <a:bodyPr/>
        <a:lstStyle/>
        <a:p>
          <a:endParaRPr lang="ru-RU"/>
        </a:p>
      </dgm:t>
    </dgm:pt>
    <dgm:pt modelId="{75A7DC0D-2A86-415D-8D97-E83A90867A30}">
      <dgm:prSet phldrT="[Текст]" custT="1"/>
      <dgm:spPr/>
      <dgm:t>
        <a:bodyPr/>
        <a:lstStyle/>
        <a:p>
          <a:r>
            <a:rPr lang="ru-RU" sz="2400" dirty="0" smtClean="0"/>
            <a:t>Студенты знакомятся с приемами самостоятельной работы </a:t>
          </a:r>
          <a:endParaRPr lang="ru-RU" sz="2400" dirty="0"/>
        </a:p>
      </dgm:t>
    </dgm:pt>
    <dgm:pt modelId="{E64FC9C1-7931-4A26-A0EF-2547633010BC}" type="parTrans" cxnId="{A3AFC0A3-C665-473F-858C-AA610139A832}">
      <dgm:prSet/>
      <dgm:spPr/>
      <dgm:t>
        <a:bodyPr/>
        <a:lstStyle/>
        <a:p>
          <a:endParaRPr lang="ru-RU"/>
        </a:p>
      </dgm:t>
    </dgm:pt>
    <dgm:pt modelId="{F6BF8E30-BBDD-440F-AFBB-2084B3709799}" type="sibTrans" cxnId="{A3AFC0A3-C665-473F-858C-AA610139A832}">
      <dgm:prSet/>
      <dgm:spPr/>
      <dgm:t>
        <a:bodyPr/>
        <a:lstStyle/>
        <a:p>
          <a:endParaRPr lang="ru-RU"/>
        </a:p>
      </dgm:t>
    </dgm:pt>
    <dgm:pt modelId="{CAEC6713-05D7-48A3-BF03-405115A9CA20}">
      <dgm:prSet phldrT="[Текст]" custT="1"/>
      <dgm:spPr/>
      <dgm:t>
        <a:bodyPr/>
        <a:lstStyle/>
        <a:p>
          <a:r>
            <a:rPr lang="ru-RU" sz="2400" dirty="0" smtClean="0"/>
            <a:t>Студентам  показываются возможности образовательного портала, </a:t>
          </a:r>
        </a:p>
        <a:p>
          <a:r>
            <a:rPr lang="ru-RU" sz="2400" dirty="0" smtClean="0"/>
            <a:t>они получают логины и пароли</a:t>
          </a:r>
          <a:endParaRPr lang="ru-RU" sz="2400" dirty="0"/>
        </a:p>
      </dgm:t>
    </dgm:pt>
    <dgm:pt modelId="{CA28341A-E9EB-4A93-A411-0F1E0B482885}" type="parTrans" cxnId="{5D4A7A04-46F8-4D8D-8F45-D1E0C320E130}">
      <dgm:prSet/>
      <dgm:spPr/>
      <dgm:t>
        <a:bodyPr/>
        <a:lstStyle/>
        <a:p>
          <a:endParaRPr lang="ru-RU"/>
        </a:p>
      </dgm:t>
    </dgm:pt>
    <dgm:pt modelId="{3F60CDB4-8E06-4DE3-AFAC-8E88F71E7ECE}" type="sibTrans" cxnId="{5D4A7A04-46F8-4D8D-8F45-D1E0C320E130}">
      <dgm:prSet/>
      <dgm:spPr/>
      <dgm:t>
        <a:bodyPr/>
        <a:lstStyle/>
        <a:p>
          <a:endParaRPr lang="ru-RU"/>
        </a:p>
      </dgm:t>
    </dgm:pt>
    <dgm:pt modelId="{1FEA39DC-810A-4C37-9210-9F9E942E2885}" type="pres">
      <dgm:prSet presAssocID="{AD6D30E9-2839-4DD1-8D89-73FA3DE0A1F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A11FB8-6EAF-4AAE-AEF9-6A7E3749363C}" type="pres">
      <dgm:prSet presAssocID="{FA9FBB22-508B-405B-9A58-53A191442CF1}" presName="roof" presStyleLbl="dkBgShp" presStyleIdx="0" presStyleCnt="2"/>
      <dgm:spPr/>
      <dgm:t>
        <a:bodyPr/>
        <a:lstStyle/>
        <a:p>
          <a:endParaRPr lang="ru-RU"/>
        </a:p>
      </dgm:t>
    </dgm:pt>
    <dgm:pt modelId="{224C4E58-C493-4E09-AB7E-734B1CCBCDF9}" type="pres">
      <dgm:prSet presAssocID="{FA9FBB22-508B-405B-9A58-53A191442CF1}" presName="pillars" presStyleCnt="0"/>
      <dgm:spPr/>
    </dgm:pt>
    <dgm:pt modelId="{109167AD-5DA8-46DE-8807-A7EDC97E6779}" type="pres">
      <dgm:prSet presAssocID="{FA9FBB22-508B-405B-9A58-53A191442CF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694BD-C607-4DB0-8EB8-19351205EE0B}" type="pres">
      <dgm:prSet presAssocID="{75A7DC0D-2A86-415D-8D97-E83A90867A30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1990F-FA06-4A4C-A29D-412C44775440}" type="pres">
      <dgm:prSet presAssocID="{CAEC6713-05D7-48A3-BF03-405115A9CA2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80D6F-983A-4931-935D-C3058E9A107A}" type="pres">
      <dgm:prSet presAssocID="{FA9FBB22-508B-405B-9A58-53A191442CF1}" presName="base" presStyleLbl="dkBgShp" presStyleIdx="1" presStyleCnt="2" custFlipVert="1" custScaleY="24812"/>
      <dgm:spPr/>
    </dgm:pt>
  </dgm:ptLst>
  <dgm:cxnLst>
    <dgm:cxn modelId="{36535057-2EFC-477C-AA3F-5E4CB6FBD736}" srcId="{AD6D30E9-2839-4DD1-8D89-73FA3DE0A1F3}" destId="{FA9FBB22-508B-405B-9A58-53A191442CF1}" srcOrd="0" destOrd="0" parTransId="{7F8F61FD-5418-45EF-BC00-BC80F0FA79F4}" sibTransId="{525FA853-B66D-4D1D-A3B6-2717530E2265}"/>
    <dgm:cxn modelId="{1229546D-2F1A-474A-B9D5-2EBD765DDEC2}" srcId="{FA9FBB22-508B-405B-9A58-53A191442CF1}" destId="{7938C819-74EC-4595-A483-568E68B13169}" srcOrd="0" destOrd="0" parTransId="{9BA50CE0-537F-49AB-B43E-0A1D73F66212}" sibTransId="{E3605EFF-7073-47ED-921D-AE05B5C45C42}"/>
    <dgm:cxn modelId="{5D4A7A04-46F8-4D8D-8F45-D1E0C320E130}" srcId="{FA9FBB22-508B-405B-9A58-53A191442CF1}" destId="{CAEC6713-05D7-48A3-BF03-405115A9CA20}" srcOrd="2" destOrd="0" parTransId="{CA28341A-E9EB-4A93-A411-0F1E0B482885}" sibTransId="{3F60CDB4-8E06-4DE3-AFAC-8E88F71E7ECE}"/>
    <dgm:cxn modelId="{CAF2B8CD-37F2-49C5-86F2-613BF685341B}" type="presOf" srcId="{7938C819-74EC-4595-A483-568E68B13169}" destId="{109167AD-5DA8-46DE-8807-A7EDC97E6779}" srcOrd="0" destOrd="0" presId="urn:microsoft.com/office/officeart/2005/8/layout/hList3"/>
    <dgm:cxn modelId="{2CB2062E-5FE9-419A-AEA4-90D270BF6C9D}" type="presOf" srcId="{AD6D30E9-2839-4DD1-8D89-73FA3DE0A1F3}" destId="{1FEA39DC-810A-4C37-9210-9F9E942E2885}" srcOrd="0" destOrd="0" presId="urn:microsoft.com/office/officeart/2005/8/layout/hList3"/>
    <dgm:cxn modelId="{DB85B6EA-4BA0-4B6B-892F-2F9735729ED9}" type="presOf" srcId="{CAEC6713-05D7-48A3-BF03-405115A9CA20}" destId="{E1D1990F-FA06-4A4C-A29D-412C44775440}" srcOrd="0" destOrd="0" presId="urn:microsoft.com/office/officeart/2005/8/layout/hList3"/>
    <dgm:cxn modelId="{F4A05F17-3637-471B-AB80-9AF314A18DF4}" type="presOf" srcId="{FA9FBB22-508B-405B-9A58-53A191442CF1}" destId="{79A11FB8-6EAF-4AAE-AEF9-6A7E3749363C}" srcOrd="0" destOrd="0" presId="urn:microsoft.com/office/officeart/2005/8/layout/hList3"/>
    <dgm:cxn modelId="{36A5F91F-F5D2-4F05-A3CA-A8078C4C1E11}" type="presOf" srcId="{75A7DC0D-2A86-415D-8D97-E83A90867A30}" destId="{8E9694BD-C607-4DB0-8EB8-19351205EE0B}" srcOrd="0" destOrd="0" presId="urn:microsoft.com/office/officeart/2005/8/layout/hList3"/>
    <dgm:cxn modelId="{A3AFC0A3-C665-473F-858C-AA610139A832}" srcId="{FA9FBB22-508B-405B-9A58-53A191442CF1}" destId="{75A7DC0D-2A86-415D-8D97-E83A90867A30}" srcOrd="1" destOrd="0" parTransId="{E64FC9C1-7931-4A26-A0EF-2547633010BC}" sibTransId="{F6BF8E30-BBDD-440F-AFBB-2084B3709799}"/>
    <dgm:cxn modelId="{96B83BB2-D755-4D25-BCD8-9DC0ABEFD225}" type="presParOf" srcId="{1FEA39DC-810A-4C37-9210-9F9E942E2885}" destId="{79A11FB8-6EAF-4AAE-AEF9-6A7E3749363C}" srcOrd="0" destOrd="0" presId="urn:microsoft.com/office/officeart/2005/8/layout/hList3"/>
    <dgm:cxn modelId="{DF6B2E41-F462-4033-833F-E1CB5DAF1435}" type="presParOf" srcId="{1FEA39DC-810A-4C37-9210-9F9E942E2885}" destId="{224C4E58-C493-4E09-AB7E-734B1CCBCDF9}" srcOrd="1" destOrd="0" presId="urn:microsoft.com/office/officeart/2005/8/layout/hList3"/>
    <dgm:cxn modelId="{AB29393E-7F1D-4861-B766-223C7E685503}" type="presParOf" srcId="{224C4E58-C493-4E09-AB7E-734B1CCBCDF9}" destId="{109167AD-5DA8-46DE-8807-A7EDC97E6779}" srcOrd="0" destOrd="0" presId="urn:microsoft.com/office/officeart/2005/8/layout/hList3"/>
    <dgm:cxn modelId="{3235705C-1C5D-41EC-979B-893460C3C377}" type="presParOf" srcId="{224C4E58-C493-4E09-AB7E-734B1CCBCDF9}" destId="{8E9694BD-C607-4DB0-8EB8-19351205EE0B}" srcOrd="1" destOrd="0" presId="urn:microsoft.com/office/officeart/2005/8/layout/hList3"/>
    <dgm:cxn modelId="{9AB3E98A-4B92-412A-A931-FA36D34C0EE8}" type="presParOf" srcId="{224C4E58-C493-4E09-AB7E-734B1CCBCDF9}" destId="{E1D1990F-FA06-4A4C-A29D-412C44775440}" srcOrd="2" destOrd="0" presId="urn:microsoft.com/office/officeart/2005/8/layout/hList3"/>
    <dgm:cxn modelId="{43C5BBA5-3ABD-4C5F-85A6-B005C1CE04A2}" type="presParOf" srcId="{1FEA39DC-810A-4C37-9210-9F9E942E2885}" destId="{A2680D6F-983A-4931-935D-C3058E9A107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705E2F-59D3-4FD2-B230-7F1175CEAB0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70AC05-5755-494D-88E0-A1805A214747}">
      <dgm:prSet phldrT="[Текст]"/>
      <dgm:spPr/>
      <dgm:t>
        <a:bodyPr/>
        <a:lstStyle/>
        <a:p>
          <a:r>
            <a:rPr lang="ru-RU" dirty="0" smtClean="0"/>
            <a:t>педагогического общения преподавателя со студентом в аудитории (аудиторные контактные часы)</a:t>
          </a:r>
          <a:endParaRPr lang="ru-RU" dirty="0"/>
        </a:p>
      </dgm:t>
    </dgm:pt>
    <dgm:pt modelId="{C3DCDFBD-E080-465C-830A-2232686DF828}" type="parTrans" cxnId="{AAEC499E-05AA-4117-B2E1-ACEEBFD923B2}">
      <dgm:prSet/>
      <dgm:spPr/>
      <dgm:t>
        <a:bodyPr/>
        <a:lstStyle/>
        <a:p>
          <a:endParaRPr lang="ru-RU"/>
        </a:p>
      </dgm:t>
    </dgm:pt>
    <dgm:pt modelId="{8BF8832C-6595-483D-8FDB-E7F0A15F9533}" type="sibTrans" cxnId="{AAEC499E-05AA-4117-B2E1-ACEEBFD923B2}">
      <dgm:prSet/>
      <dgm:spPr/>
      <dgm:t>
        <a:bodyPr/>
        <a:lstStyle/>
        <a:p>
          <a:endParaRPr lang="ru-RU"/>
        </a:p>
      </dgm:t>
    </dgm:pt>
    <dgm:pt modelId="{71D95E83-C851-49DB-B071-FA705607A1A1}">
      <dgm:prSet phldrT="[Текст]"/>
      <dgm:spPr/>
      <dgm:t>
        <a:bodyPr/>
        <a:lstStyle/>
        <a:p>
          <a:r>
            <a:rPr lang="ru-RU" dirty="0" smtClean="0"/>
            <a:t>педагогического общения с использованием электронных средств связи (контактные сетевые  часы)</a:t>
          </a:r>
          <a:endParaRPr lang="ru-RU" dirty="0"/>
        </a:p>
      </dgm:t>
    </dgm:pt>
    <dgm:pt modelId="{E85A3E12-E328-4427-B2EE-4273ADB59319}" type="parTrans" cxnId="{A2179F29-628D-4F9B-ADE8-43C68337A256}">
      <dgm:prSet/>
      <dgm:spPr/>
      <dgm:t>
        <a:bodyPr/>
        <a:lstStyle/>
        <a:p>
          <a:endParaRPr lang="ru-RU"/>
        </a:p>
      </dgm:t>
    </dgm:pt>
    <dgm:pt modelId="{A610C57A-ABDA-40A5-BD2E-2180D2B1C9E7}" type="sibTrans" cxnId="{A2179F29-628D-4F9B-ADE8-43C68337A256}">
      <dgm:prSet/>
      <dgm:spPr/>
      <dgm:t>
        <a:bodyPr/>
        <a:lstStyle/>
        <a:p>
          <a:endParaRPr lang="ru-RU"/>
        </a:p>
      </dgm:t>
    </dgm:pt>
    <dgm:pt modelId="{27D6BF6F-142B-4E0F-BA5E-5891CF75E06E}">
      <dgm:prSet phldrT="[Текст]"/>
      <dgm:spPr/>
      <dgm:t>
        <a:bodyPr/>
        <a:lstStyle/>
        <a:p>
          <a:r>
            <a:rPr lang="ru-RU" dirty="0" smtClean="0"/>
            <a:t>самостоятельной работы студента с учебными материалами, кейс-пакетами, электронными версиями учебников, учебных пособий</a:t>
          </a:r>
          <a:endParaRPr lang="ru-RU" dirty="0"/>
        </a:p>
      </dgm:t>
    </dgm:pt>
    <dgm:pt modelId="{663835C0-6D3F-4F6D-9A4A-0D8DFC007895}" type="parTrans" cxnId="{5630BD5B-5D74-4AF0-AF04-5E9D329CABB2}">
      <dgm:prSet/>
      <dgm:spPr/>
      <dgm:t>
        <a:bodyPr/>
        <a:lstStyle/>
        <a:p>
          <a:endParaRPr lang="ru-RU"/>
        </a:p>
      </dgm:t>
    </dgm:pt>
    <dgm:pt modelId="{0DF22847-BBD1-4B26-8EA8-3348BAD9AB88}" type="sibTrans" cxnId="{5630BD5B-5D74-4AF0-AF04-5E9D329CABB2}">
      <dgm:prSet/>
      <dgm:spPr/>
      <dgm:t>
        <a:bodyPr/>
        <a:lstStyle/>
        <a:p>
          <a:endParaRPr lang="ru-RU"/>
        </a:p>
      </dgm:t>
    </dgm:pt>
    <dgm:pt modelId="{83A0C004-C339-4EAB-9669-C0C70C213CBA}" type="pres">
      <dgm:prSet presAssocID="{A1705E2F-59D3-4FD2-B230-7F1175CEAB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76BEF0-59B1-489F-AB76-5187EE7A4426}" type="pres">
      <dgm:prSet presAssocID="{5170AC05-5755-494D-88E0-A1805A21474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522A1-DA03-4439-9271-BE99830AB211}" type="pres">
      <dgm:prSet presAssocID="{8BF8832C-6595-483D-8FDB-E7F0A15F9533}" presName="sibTrans" presStyleCnt="0"/>
      <dgm:spPr/>
    </dgm:pt>
    <dgm:pt modelId="{BFE7F180-5796-4B71-96AD-198EB5425341}" type="pres">
      <dgm:prSet presAssocID="{71D95E83-C851-49DB-B071-FA705607A1A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43E76-953B-4FC0-96BF-7F421F994FBC}" type="pres">
      <dgm:prSet presAssocID="{A610C57A-ABDA-40A5-BD2E-2180D2B1C9E7}" presName="sibTrans" presStyleCnt="0"/>
      <dgm:spPr/>
    </dgm:pt>
    <dgm:pt modelId="{84970133-0813-4D3A-8514-01BCE50D96A3}" type="pres">
      <dgm:prSet presAssocID="{27D6BF6F-142B-4E0F-BA5E-5891CF75E06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B6CEF0-5092-459C-965B-1333FC025A7F}" type="presOf" srcId="{27D6BF6F-142B-4E0F-BA5E-5891CF75E06E}" destId="{84970133-0813-4D3A-8514-01BCE50D96A3}" srcOrd="0" destOrd="0" presId="urn:microsoft.com/office/officeart/2005/8/layout/default"/>
    <dgm:cxn modelId="{5630BD5B-5D74-4AF0-AF04-5E9D329CABB2}" srcId="{A1705E2F-59D3-4FD2-B230-7F1175CEAB02}" destId="{27D6BF6F-142B-4E0F-BA5E-5891CF75E06E}" srcOrd="2" destOrd="0" parTransId="{663835C0-6D3F-4F6D-9A4A-0D8DFC007895}" sibTransId="{0DF22847-BBD1-4B26-8EA8-3348BAD9AB88}"/>
    <dgm:cxn modelId="{8687EEC2-1630-44FB-9185-9A53C2CE00C4}" type="presOf" srcId="{A1705E2F-59D3-4FD2-B230-7F1175CEAB02}" destId="{83A0C004-C339-4EAB-9669-C0C70C213CBA}" srcOrd="0" destOrd="0" presId="urn:microsoft.com/office/officeart/2005/8/layout/default"/>
    <dgm:cxn modelId="{AAEC499E-05AA-4117-B2E1-ACEEBFD923B2}" srcId="{A1705E2F-59D3-4FD2-B230-7F1175CEAB02}" destId="{5170AC05-5755-494D-88E0-A1805A214747}" srcOrd="0" destOrd="0" parTransId="{C3DCDFBD-E080-465C-830A-2232686DF828}" sibTransId="{8BF8832C-6595-483D-8FDB-E7F0A15F9533}"/>
    <dgm:cxn modelId="{A2179F29-628D-4F9B-ADE8-43C68337A256}" srcId="{A1705E2F-59D3-4FD2-B230-7F1175CEAB02}" destId="{71D95E83-C851-49DB-B071-FA705607A1A1}" srcOrd="1" destOrd="0" parTransId="{E85A3E12-E328-4427-B2EE-4273ADB59319}" sibTransId="{A610C57A-ABDA-40A5-BD2E-2180D2B1C9E7}"/>
    <dgm:cxn modelId="{1D04C2BF-5AA3-4248-9DC4-01C14569376C}" type="presOf" srcId="{71D95E83-C851-49DB-B071-FA705607A1A1}" destId="{BFE7F180-5796-4B71-96AD-198EB5425341}" srcOrd="0" destOrd="0" presId="urn:microsoft.com/office/officeart/2005/8/layout/default"/>
    <dgm:cxn modelId="{09E5FCA6-CF58-4E30-88E2-6C7D20DFD887}" type="presOf" srcId="{5170AC05-5755-494D-88E0-A1805A214747}" destId="{E076BEF0-59B1-489F-AB76-5187EE7A4426}" srcOrd="0" destOrd="0" presId="urn:microsoft.com/office/officeart/2005/8/layout/default"/>
    <dgm:cxn modelId="{B572C1BB-3080-4F5D-A180-7ADF80256DA5}" type="presParOf" srcId="{83A0C004-C339-4EAB-9669-C0C70C213CBA}" destId="{E076BEF0-59B1-489F-AB76-5187EE7A4426}" srcOrd="0" destOrd="0" presId="urn:microsoft.com/office/officeart/2005/8/layout/default"/>
    <dgm:cxn modelId="{B0D52D15-6529-4C07-8365-CA6C2F0654A0}" type="presParOf" srcId="{83A0C004-C339-4EAB-9669-C0C70C213CBA}" destId="{C38522A1-DA03-4439-9271-BE99830AB211}" srcOrd="1" destOrd="0" presId="urn:microsoft.com/office/officeart/2005/8/layout/default"/>
    <dgm:cxn modelId="{31D06822-6940-4AAB-BAD3-147297E8B101}" type="presParOf" srcId="{83A0C004-C339-4EAB-9669-C0C70C213CBA}" destId="{BFE7F180-5796-4B71-96AD-198EB5425341}" srcOrd="2" destOrd="0" presId="urn:microsoft.com/office/officeart/2005/8/layout/default"/>
    <dgm:cxn modelId="{997D4167-C96F-4B48-8F25-CDBECBC89167}" type="presParOf" srcId="{83A0C004-C339-4EAB-9669-C0C70C213CBA}" destId="{EA843E76-953B-4FC0-96BF-7F421F994FBC}" srcOrd="3" destOrd="0" presId="urn:microsoft.com/office/officeart/2005/8/layout/default"/>
    <dgm:cxn modelId="{6ABD2218-530E-42A9-907E-2218843F5167}" type="presParOf" srcId="{83A0C004-C339-4EAB-9669-C0C70C213CBA}" destId="{84970133-0813-4D3A-8514-01BCE50D96A3}" srcOrd="4" destOrd="0" presId="urn:microsoft.com/office/officeart/2005/8/layout/default"/>
  </dgm:cxnLst>
  <dgm:bg>
    <a:solidFill>
      <a:schemeClr val="accent5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A13A7B-2EB5-41F1-9894-58FC369E09C6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F2A58E-C7AA-4551-8A1A-E5384C81E594}">
      <dgm:prSet phldrT="[Текст]"/>
      <dgm:spPr/>
      <dgm:t>
        <a:bodyPr/>
        <a:lstStyle/>
        <a:p>
          <a:r>
            <a:rPr lang="ru-RU" dirty="0" smtClean="0"/>
            <a:t>используется компьютерная презентация</a:t>
          </a:r>
          <a:endParaRPr lang="ru-RU" dirty="0"/>
        </a:p>
      </dgm:t>
    </dgm:pt>
    <dgm:pt modelId="{B42D508D-DAB0-4E18-ABE3-74235085CD5B}" type="parTrans" cxnId="{84232ED2-C5A9-4C2F-95F5-0304383168DF}">
      <dgm:prSet/>
      <dgm:spPr/>
      <dgm:t>
        <a:bodyPr/>
        <a:lstStyle/>
        <a:p>
          <a:endParaRPr lang="ru-RU"/>
        </a:p>
      </dgm:t>
    </dgm:pt>
    <dgm:pt modelId="{75ACEE78-72DD-437E-8764-B2EE895758FA}" type="sibTrans" cxnId="{84232ED2-C5A9-4C2F-95F5-0304383168DF}">
      <dgm:prSet/>
      <dgm:spPr/>
      <dgm:t>
        <a:bodyPr/>
        <a:lstStyle/>
        <a:p>
          <a:endParaRPr lang="ru-RU"/>
        </a:p>
      </dgm:t>
    </dgm:pt>
    <dgm:pt modelId="{493AE1D8-5EFC-47AB-AA14-4472B2253D3F}">
      <dgm:prSet/>
      <dgm:spPr/>
      <dgm:t>
        <a:bodyPr/>
        <a:lstStyle/>
        <a:p>
          <a:r>
            <a:rPr lang="ru-RU" dirty="0" smtClean="0"/>
            <a:t>носит объяснительный характер</a:t>
          </a:r>
          <a:endParaRPr lang="ru-RU" dirty="0"/>
        </a:p>
      </dgm:t>
    </dgm:pt>
    <dgm:pt modelId="{BACA9D35-1786-44A9-B3D7-1D043EB6A5E2}" type="parTrans" cxnId="{E6FDFC72-1429-4D41-9EC9-AAAE50A8E7C0}">
      <dgm:prSet/>
      <dgm:spPr/>
      <dgm:t>
        <a:bodyPr/>
        <a:lstStyle/>
        <a:p>
          <a:endParaRPr lang="ru-RU"/>
        </a:p>
      </dgm:t>
    </dgm:pt>
    <dgm:pt modelId="{19A0BE1F-6B42-4AE9-8026-D4EC0DEB9679}" type="sibTrans" cxnId="{E6FDFC72-1429-4D41-9EC9-AAAE50A8E7C0}">
      <dgm:prSet/>
      <dgm:spPr/>
      <dgm:t>
        <a:bodyPr/>
        <a:lstStyle/>
        <a:p>
          <a:endParaRPr lang="ru-RU"/>
        </a:p>
      </dgm:t>
    </dgm:pt>
    <dgm:pt modelId="{4AF785E1-B25D-49F7-831E-CBE6D83B0688}">
      <dgm:prSet/>
      <dgm:spPr/>
      <dgm:t>
        <a:bodyPr/>
        <a:lstStyle/>
        <a:p>
          <a:r>
            <a:rPr lang="ru-RU" dirty="0" smtClean="0"/>
            <a:t>обобщаются современные представления об изучаемом объекте</a:t>
          </a:r>
          <a:endParaRPr lang="ru-RU" dirty="0"/>
        </a:p>
      </dgm:t>
    </dgm:pt>
    <dgm:pt modelId="{6382EE20-129D-4C30-9731-85DF0E6FC032}" type="parTrans" cxnId="{F01EF99A-D24A-48E5-94B6-FB271F6C4A38}">
      <dgm:prSet/>
      <dgm:spPr/>
      <dgm:t>
        <a:bodyPr/>
        <a:lstStyle/>
        <a:p>
          <a:endParaRPr lang="ru-RU"/>
        </a:p>
      </dgm:t>
    </dgm:pt>
    <dgm:pt modelId="{3F9FE05C-350B-4D6A-BCF5-92394364A4C3}" type="sibTrans" cxnId="{F01EF99A-D24A-48E5-94B6-FB271F6C4A38}">
      <dgm:prSet/>
      <dgm:spPr/>
      <dgm:t>
        <a:bodyPr/>
        <a:lstStyle/>
        <a:p>
          <a:endParaRPr lang="ru-RU"/>
        </a:p>
      </dgm:t>
    </dgm:pt>
    <dgm:pt modelId="{480BDA47-858E-4050-8A13-58FB221505E6}">
      <dgm:prSet/>
      <dgm:spPr/>
      <dgm:t>
        <a:bodyPr/>
        <a:lstStyle/>
        <a:p>
          <a:r>
            <a:rPr lang="ru-RU" dirty="0" smtClean="0"/>
            <a:t>акцентируют внимание студентов на имеющихся проблемах</a:t>
          </a:r>
          <a:endParaRPr lang="ru-RU" dirty="0"/>
        </a:p>
      </dgm:t>
    </dgm:pt>
    <dgm:pt modelId="{34488070-846E-4F9F-91E9-FC769889A04F}" type="parTrans" cxnId="{00A03B2E-CBEE-425B-82D5-E46593437902}">
      <dgm:prSet/>
      <dgm:spPr/>
      <dgm:t>
        <a:bodyPr/>
        <a:lstStyle/>
        <a:p>
          <a:endParaRPr lang="ru-RU"/>
        </a:p>
      </dgm:t>
    </dgm:pt>
    <dgm:pt modelId="{89CC2252-AA5F-49AB-81CB-8ACC21BAD3B5}" type="sibTrans" cxnId="{00A03B2E-CBEE-425B-82D5-E46593437902}">
      <dgm:prSet/>
      <dgm:spPr/>
      <dgm:t>
        <a:bodyPr/>
        <a:lstStyle/>
        <a:p>
          <a:endParaRPr lang="ru-RU"/>
        </a:p>
      </dgm:t>
    </dgm:pt>
    <dgm:pt modelId="{02D62C99-9E74-4BE6-A442-826743095716}">
      <dgm:prSet/>
      <dgm:spPr/>
      <dgm:t>
        <a:bodyPr/>
        <a:lstStyle/>
        <a:p>
          <a:r>
            <a:rPr lang="ru-RU" smtClean="0"/>
            <a:t>излагается общее представление об изучаемой дисциплине</a:t>
          </a:r>
          <a:endParaRPr lang="ru-RU"/>
        </a:p>
      </dgm:t>
    </dgm:pt>
    <dgm:pt modelId="{8BF81F81-8DCE-43C9-B357-6F0BC716F418}" type="parTrans" cxnId="{ED6081A3-EA12-40D6-80B1-83DD9A76B833}">
      <dgm:prSet/>
      <dgm:spPr/>
      <dgm:t>
        <a:bodyPr/>
        <a:lstStyle/>
        <a:p>
          <a:endParaRPr lang="ru-RU"/>
        </a:p>
      </dgm:t>
    </dgm:pt>
    <dgm:pt modelId="{53AEFD17-16C0-42AB-9DAB-36C710C09E59}" type="sibTrans" cxnId="{ED6081A3-EA12-40D6-80B1-83DD9A76B833}">
      <dgm:prSet/>
      <dgm:spPr/>
      <dgm:t>
        <a:bodyPr/>
        <a:lstStyle/>
        <a:p>
          <a:endParaRPr lang="ru-RU"/>
        </a:p>
      </dgm:t>
    </dgm:pt>
    <dgm:pt modelId="{E7D6D26A-D8BC-4544-AB37-71A947DE06A3}">
      <dgm:prSet/>
      <dgm:spPr/>
      <dgm:t>
        <a:bodyPr/>
        <a:lstStyle/>
        <a:p>
          <a:r>
            <a:rPr lang="ru-RU" dirty="0" smtClean="0"/>
            <a:t>говорится содержании, месте в учебном процессе</a:t>
          </a:r>
          <a:endParaRPr lang="ru-RU" dirty="0"/>
        </a:p>
      </dgm:t>
    </dgm:pt>
    <dgm:pt modelId="{44D6A795-33B6-462E-8F84-D8E228451CF4}" type="parTrans" cxnId="{6C1D0B20-FDA0-4D01-B435-EA6B816E64A6}">
      <dgm:prSet/>
      <dgm:spPr/>
      <dgm:t>
        <a:bodyPr/>
        <a:lstStyle/>
        <a:p>
          <a:endParaRPr lang="ru-RU"/>
        </a:p>
      </dgm:t>
    </dgm:pt>
    <dgm:pt modelId="{178E54D3-E8C2-4CE1-878F-31EEABD91B9C}" type="sibTrans" cxnId="{6C1D0B20-FDA0-4D01-B435-EA6B816E64A6}">
      <dgm:prSet/>
      <dgm:spPr/>
      <dgm:t>
        <a:bodyPr/>
        <a:lstStyle/>
        <a:p>
          <a:endParaRPr lang="ru-RU"/>
        </a:p>
      </dgm:t>
    </dgm:pt>
    <dgm:pt modelId="{B66A949B-D633-4C38-81D4-E0FE43DA7021}">
      <dgm:prSet/>
      <dgm:spPr/>
      <dgm:t>
        <a:bodyPr/>
        <a:lstStyle/>
        <a:p>
          <a:r>
            <a:rPr lang="ru-RU" dirty="0" smtClean="0"/>
            <a:t>знакомят с приемами самостоятельной работы с учетом специфики конкретной изучаемой дисциплины</a:t>
          </a:r>
          <a:endParaRPr lang="ru-RU" dirty="0"/>
        </a:p>
      </dgm:t>
    </dgm:pt>
    <dgm:pt modelId="{7F28610A-F654-46DA-B481-3C38953DE0D9}" type="parTrans" cxnId="{AA520515-6BAA-4051-ABB5-44539FD1D942}">
      <dgm:prSet/>
      <dgm:spPr/>
      <dgm:t>
        <a:bodyPr/>
        <a:lstStyle/>
        <a:p>
          <a:endParaRPr lang="ru-RU"/>
        </a:p>
      </dgm:t>
    </dgm:pt>
    <dgm:pt modelId="{6CC94978-F06C-4C34-8EE7-13C925322ED1}" type="sibTrans" cxnId="{AA520515-6BAA-4051-ABB5-44539FD1D942}">
      <dgm:prSet/>
      <dgm:spPr/>
      <dgm:t>
        <a:bodyPr/>
        <a:lstStyle/>
        <a:p>
          <a:endParaRPr lang="ru-RU"/>
        </a:p>
      </dgm:t>
    </dgm:pt>
    <dgm:pt modelId="{17CF5672-D1C0-4BC0-8BD2-9D5784EBF4C0}">
      <dgm:prSet/>
      <dgm:spPr/>
      <dgm:t>
        <a:bodyPr/>
        <a:lstStyle/>
        <a:p>
          <a:r>
            <a:rPr lang="ru-RU" dirty="0" smtClean="0"/>
            <a:t>выделяются проблемы, решение которых потребует особых усилий студента</a:t>
          </a:r>
          <a:endParaRPr lang="ru-RU" dirty="0"/>
        </a:p>
      </dgm:t>
    </dgm:pt>
    <dgm:pt modelId="{1BC35404-B356-4FF3-9C68-015160E0CEF5}" type="parTrans" cxnId="{CC65B710-61FB-498D-8A41-68EC7A42CE7D}">
      <dgm:prSet/>
      <dgm:spPr/>
      <dgm:t>
        <a:bodyPr/>
        <a:lstStyle/>
        <a:p>
          <a:endParaRPr lang="ru-RU"/>
        </a:p>
      </dgm:t>
    </dgm:pt>
    <dgm:pt modelId="{7AFABCF1-468F-4F00-A8AA-C9F0D16E66F1}" type="sibTrans" cxnId="{CC65B710-61FB-498D-8A41-68EC7A42CE7D}">
      <dgm:prSet/>
      <dgm:spPr/>
      <dgm:t>
        <a:bodyPr/>
        <a:lstStyle/>
        <a:p>
          <a:endParaRPr lang="ru-RU"/>
        </a:p>
      </dgm:t>
    </dgm:pt>
    <dgm:pt modelId="{7FCF6657-2722-4759-999B-0AF7E4C411ED}" type="pres">
      <dgm:prSet presAssocID="{80A13A7B-2EB5-41F1-9894-58FC369E09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A69C9B-DEBB-483D-8E72-2F86E8B5AFFA}" type="pres">
      <dgm:prSet presAssocID="{493AE1D8-5EFC-47AB-AA14-4472B2253D3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1A7CB-6126-4584-8211-FACEDE85D3F2}" type="pres">
      <dgm:prSet presAssocID="{19A0BE1F-6B42-4AE9-8026-D4EC0DEB9679}" presName="sibTrans" presStyleCnt="0"/>
      <dgm:spPr/>
    </dgm:pt>
    <dgm:pt modelId="{3C8B4B3F-55B1-443C-9301-A9D60AA299DE}" type="pres">
      <dgm:prSet presAssocID="{94F2A58E-C7AA-4551-8A1A-E5384C81E59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AA61A-B9A9-42BA-87BB-B6C0D25FCA53}" type="pres">
      <dgm:prSet presAssocID="{75ACEE78-72DD-437E-8764-B2EE895758FA}" presName="sibTrans" presStyleCnt="0"/>
      <dgm:spPr/>
    </dgm:pt>
    <dgm:pt modelId="{6746FDBF-DAEA-4149-8CAB-04F61182B4A9}" type="pres">
      <dgm:prSet presAssocID="{4AF785E1-B25D-49F7-831E-CBE6D83B068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9F481-E183-4C00-97F2-C3F830A52309}" type="pres">
      <dgm:prSet presAssocID="{3F9FE05C-350B-4D6A-BCF5-92394364A4C3}" presName="sibTrans" presStyleCnt="0"/>
      <dgm:spPr/>
    </dgm:pt>
    <dgm:pt modelId="{31C11D0B-362B-4A44-909C-54043268B392}" type="pres">
      <dgm:prSet presAssocID="{480BDA47-858E-4050-8A13-58FB221505E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45ED7-9FC9-450A-980E-C19D28C7995A}" type="pres">
      <dgm:prSet presAssocID="{89CC2252-AA5F-49AB-81CB-8ACC21BAD3B5}" presName="sibTrans" presStyleCnt="0"/>
      <dgm:spPr/>
    </dgm:pt>
    <dgm:pt modelId="{E5B37A14-08C6-4DC5-B3DB-034ACB8D3DB2}" type="pres">
      <dgm:prSet presAssocID="{02D62C99-9E74-4BE6-A442-82674309571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BCB22-8590-433A-8FB0-7CC177DCB127}" type="pres">
      <dgm:prSet presAssocID="{53AEFD17-16C0-42AB-9DAB-36C710C09E59}" presName="sibTrans" presStyleCnt="0"/>
      <dgm:spPr/>
    </dgm:pt>
    <dgm:pt modelId="{BE09D4C9-1BB1-407F-A09E-0B50F73CE9DB}" type="pres">
      <dgm:prSet presAssocID="{E7D6D26A-D8BC-4544-AB37-71A947DE06A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401E0-D863-4EF4-AF26-EBDB2173C42E}" type="pres">
      <dgm:prSet presAssocID="{178E54D3-E8C2-4CE1-878F-31EEABD91B9C}" presName="sibTrans" presStyleCnt="0"/>
      <dgm:spPr/>
    </dgm:pt>
    <dgm:pt modelId="{15A40998-610B-44D9-8DFF-582E550B1B14}" type="pres">
      <dgm:prSet presAssocID="{17CF5672-D1C0-4BC0-8BD2-9D5784EBF4C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846E7-8A49-4964-BEDD-D6904CE6187A}" type="pres">
      <dgm:prSet presAssocID="{7AFABCF1-468F-4F00-A8AA-C9F0D16E66F1}" presName="sibTrans" presStyleCnt="0"/>
      <dgm:spPr/>
    </dgm:pt>
    <dgm:pt modelId="{613EFE9C-B8F2-4336-A87C-87AFC4348B65}" type="pres">
      <dgm:prSet presAssocID="{B66A949B-D633-4C38-81D4-E0FE43DA702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C54AB0-7B8F-472D-A7AB-F580F14100A5}" type="presOf" srcId="{4AF785E1-B25D-49F7-831E-CBE6D83B0688}" destId="{6746FDBF-DAEA-4149-8CAB-04F61182B4A9}" srcOrd="0" destOrd="0" presId="urn:microsoft.com/office/officeart/2005/8/layout/default#5"/>
    <dgm:cxn modelId="{9FFC716A-C18C-42FD-8EB9-5005CB19E5A4}" type="presOf" srcId="{80A13A7B-2EB5-41F1-9894-58FC369E09C6}" destId="{7FCF6657-2722-4759-999B-0AF7E4C411ED}" srcOrd="0" destOrd="0" presId="urn:microsoft.com/office/officeart/2005/8/layout/default#5"/>
    <dgm:cxn modelId="{D28CA92B-3BD8-4373-ABB3-9F822665A1AC}" type="presOf" srcId="{94F2A58E-C7AA-4551-8A1A-E5384C81E594}" destId="{3C8B4B3F-55B1-443C-9301-A9D60AA299DE}" srcOrd="0" destOrd="0" presId="urn:microsoft.com/office/officeart/2005/8/layout/default#5"/>
    <dgm:cxn modelId="{F01EF99A-D24A-48E5-94B6-FB271F6C4A38}" srcId="{80A13A7B-2EB5-41F1-9894-58FC369E09C6}" destId="{4AF785E1-B25D-49F7-831E-CBE6D83B0688}" srcOrd="2" destOrd="0" parTransId="{6382EE20-129D-4C30-9731-85DF0E6FC032}" sibTransId="{3F9FE05C-350B-4D6A-BCF5-92394364A4C3}"/>
    <dgm:cxn modelId="{00A03B2E-CBEE-425B-82D5-E46593437902}" srcId="{80A13A7B-2EB5-41F1-9894-58FC369E09C6}" destId="{480BDA47-858E-4050-8A13-58FB221505E6}" srcOrd="3" destOrd="0" parTransId="{34488070-846E-4F9F-91E9-FC769889A04F}" sibTransId="{89CC2252-AA5F-49AB-81CB-8ACC21BAD3B5}"/>
    <dgm:cxn modelId="{12406DC9-348D-440F-A7D0-FB8C147E81C9}" type="presOf" srcId="{17CF5672-D1C0-4BC0-8BD2-9D5784EBF4C0}" destId="{15A40998-610B-44D9-8DFF-582E550B1B14}" srcOrd="0" destOrd="0" presId="urn:microsoft.com/office/officeart/2005/8/layout/default#5"/>
    <dgm:cxn modelId="{AA520515-6BAA-4051-ABB5-44539FD1D942}" srcId="{80A13A7B-2EB5-41F1-9894-58FC369E09C6}" destId="{B66A949B-D633-4C38-81D4-E0FE43DA7021}" srcOrd="7" destOrd="0" parTransId="{7F28610A-F654-46DA-B481-3C38953DE0D9}" sibTransId="{6CC94978-F06C-4C34-8EE7-13C925322ED1}"/>
    <dgm:cxn modelId="{CC65B710-61FB-498D-8A41-68EC7A42CE7D}" srcId="{80A13A7B-2EB5-41F1-9894-58FC369E09C6}" destId="{17CF5672-D1C0-4BC0-8BD2-9D5784EBF4C0}" srcOrd="6" destOrd="0" parTransId="{1BC35404-B356-4FF3-9C68-015160E0CEF5}" sibTransId="{7AFABCF1-468F-4F00-A8AA-C9F0D16E66F1}"/>
    <dgm:cxn modelId="{51576D3E-BD4E-45D2-AF30-0B60803CAE0C}" type="presOf" srcId="{480BDA47-858E-4050-8A13-58FB221505E6}" destId="{31C11D0B-362B-4A44-909C-54043268B392}" srcOrd="0" destOrd="0" presId="urn:microsoft.com/office/officeart/2005/8/layout/default#5"/>
    <dgm:cxn modelId="{84232ED2-C5A9-4C2F-95F5-0304383168DF}" srcId="{80A13A7B-2EB5-41F1-9894-58FC369E09C6}" destId="{94F2A58E-C7AA-4551-8A1A-E5384C81E594}" srcOrd="1" destOrd="0" parTransId="{B42D508D-DAB0-4E18-ABE3-74235085CD5B}" sibTransId="{75ACEE78-72DD-437E-8764-B2EE895758FA}"/>
    <dgm:cxn modelId="{71C44C4E-CA26-48A2-B273-B6884481EE93}" type="presOf" srcId="{493AE1D8-5EFC-47AB-AA14-4472B2253D3F}" destId="{40A69C9B-DEBB-483D-8E72-2F86E8B5AFFA}" srcOrd="0" destOrd="0" presId="urn:microsoft.com/office/officeart/2005/8/layout/default#5"/>
    <dgm:cxn modelId="{3C812189-7378-4BB0-A040-EE0D2D05D6DE}" type="presOf" srcId="{02D62C99-9E74-4BE6-A442-826743095716}" destId="{E5B37A14-08C6-4DC5-B3DB-034ACB8D3DB2}" srcOrd="0" destOrd="0" presId="urn:microsoft.com/office/officeart/2005/8/layout/default#5"/>
    <dgm:cxn modelId="{223D0310-F695-41FA-83AF-AFD3FAB9CF7C}" type="presOf" srcId="{B66A949B-D633-4C38-81D4-E0FE43DA7021}" destId="{613EFE9C-B8F2-4336-A87C-87AFC4348B65}" srcOrd="0" destOrd="0" presId="urn:microsoft.com/office/officeart/2005/8/layout/default#5"/>
    <dgm:cxn modelId="{ED6081A3-EA12-40D6-80B1-83DD9A76B833}" srcId="{80A13A7B-2EB5-41F1-9894-58FC369E09C6}" destId="{02D62C99-9E74-4BE6-A442-826743095716}" srcOrd="4" destOrd="0" parTransId="{8BF81F81-8DCE-43C9-B357-6F0BC716F418}" sibTransId="{53AEFD17-16C0-42AB-9DAB-36C710C09E59}"/>
    <dgm:cxn modelId="{E6FDFC72-1429-4D41-9EC9-AAAE50A8E7C0}" srcId="{80A13A7B-2EB5-41F1-9894-58FC369E09C6}" destId="{493AE1D8-5EFC-47AB-AA14-4472B2253D3F}" srcOrd="0" destOrd="0" parTransId="{BACA9D35-1786-44A9-B3D7-1D043EB6A5E2}" sibTransId="{19A0BE1F-6B42-4AE9-8026-D4EC0DEB9679}"/>
    <dgm:cxn modelId="{52CE1272-7D12-4AA5-8408-63FD83527B76}" type="presOf" srcId="{E7D6D26A-D8BC-4544-AB37-71A947DE06A3}" destId="{BE09D4C9-1BB1-407F-A09E-0B50F73CE9DB}" srcOrd="0" destOrd="0" presId="urn:microsoft.com/office/officeart/2005/8/layout/default#5"/>
    <dgm:cxn modelId="{6C1D0B20-FDA0-4D01-B435-EA6B816E64A6}" srcId="{80A13A7B-2EB5-41F1-9894-58FC369E09C6}" destId="{E7D6D26A-D8BC-4544-AB37-71A947DE06A3}" srcOrd="5" destOrd="0" parTransId="{44D6A795-33B6-462E-8F84-D8E228451CF4}" sibTransId="{178E54D3-E8C2-4CE1-878F-31EEABD91B9C}"/>
    <dgm:cxn modelId="{D535456D-0342-4FB4-8CA8-1DA52AA96EC4}" type="presParOf" srcId="{7FCF6657-2722-4759-999B-0AF7E4C411ED}" destId="{40A69C9B-DEBB-483D-8E72-2F86E8B5AFFA}" srcOrd="0" destOrd="0" presId="urn:microsoft.com/office/officeart/2005/8/layout/default#5"/>
    <dgm:cxn modelId="{7E31FE24-3319-4B50-8EB5-EBF7818C6201}" type="presParOf" srcId="{7FCF6657-2722-4759-999B-0AF7E4C411ED}" destId="{6371A7CB-6126-4584-8211-FACEDE85D3F2}" srcOrd="1" destOrd="0" presId="urn:microsoft.com/office/officeart/2005/8/layout/default#5"/>
    <dgm:cxn modelId="{8FDCAE37-65EB-4BA5-BD63-BB08277597D9}" type="presParOf" srcId="{7FCF6657-2722-4759-999B-0AF7E4C411ED}" destId="{3C8B4B3F-55B1-443C-9301-A9D60AA299DE}" srcOrd="2" destOrd="0" presId="urn:microsoft.com/office/officeart/2005/8/layout/default#5"/>
    <dgm:cxn modelId="{DBB5FAF9-2159-4EB4-9D01-6C9118C11A05}" type="presParOf" srcId="{7FCF6657-2722-4759-999B-0AF7E4C411ED}" destId="{48FAA61A-B9A9-42BA-87BB-B6C0D25FCA53}" srcOrd="3" destOrd="0" presId="urn:microsoft.com/office/officeart/2005/8/layout/default#5"/>
    <dgm:cxn modelId="{56BE4F07-2DC9-4AD1-B6BB-D095FBEF6F99}" type="presParOf" srcId="{7FCF6657-2722-4759-999B-0AF7E4C411ED}" destId="{6746FDBF-DAEA-4149-8CAB-04F61182B4A9}" srcOrd="4" destOrd="0" presId="urn:microsoft.com/office/officeart/2005/8/layout/default#5"/>
    <dgm:cxn modelId="{EE917F39-62FB-4CA2-84D6-149035A114D8}" type="presParOf" srcId="{7FCF6657-2722-4759-999B-0AF7E4C411ED}" destId="{E339F481-E183-4C00-97F2-C3F830A52309}" srcOrd="5" destOrd="0" presId="urn:microsoft.com/office/officeart/2005/8/layout/default#5"/>
    <dgm:cxn modelId="{5FB981CA-AF21-4853-AC84-E6EB657DE5A1}" type="presParOf" srcId="{7FCF6657-2722-4759-999B-0AF7E4C411ED}" destId="{31C11D0B-362B-4A44-909C-54043268B392}" srcOrd="6" destOrd="0" presId="urn:microsoft.com/office/officeart/2005/8/layout/default#5"/>
    <dgm:cxn modelId="{E11E7EB8-7577-424C-85EB-73616AB36EF0}" type="presParOf" srcId="{7FCF6657-2722-4759-999B-0AF7E4C411ED}" destId="{64245ED7-9FC9-450A-980E-C19D28C7995A}" srcOrd="7" destOrd="0" presId="urn:microsoft.com/office/officeart/2005/8/layout/default#5"/>
    <dgm:cxn modelId="{49F45B82-45C0-4B2B-8E0E-06F30D9703B4}" type="presParOf" srcId="{7FCF6657-2722-4759-999B-0AF7E4C411ED}" destId="{E5B37A14-08C6-4DC5-B3DB-034ACB8D3DB2}" srcOrd="8" destOrd="0" presId="urn:microsoft.com/office/officeart/2005/8/layout/default#5"/>
    <dgm:cxn modelId="{070B5341-4862-4AF5-84D4-EAFBA1802269}" type="presParOf" srcId="{7FCF6657-2722-4759-999B-0AF7E4C411ED}" destId="{740BCB22-8590-433A-8FB0-7CC177DCB127}" srcOrd="9" destOrd="0" presId="urn:microsoft.com/office/officeart/2005/8/layout/default#5"/>
    <dgm:cxn modelId="{E95AC85C-13B1-4160-BA0F-70269F96E58C}" type="presParOf" srcId="{7FCF6657-2722-4759-999B-0AF7E4C411ED}" destId="{BE09D4C9-1BB1-407F-A09E-0B50F73CE9DB}" srcOrd="10" destOrd="0" presId="urn:microsoft.com/office/officeart/2005/8/layout/default#5"/>
    <dgm:cxn modelId="{06791F95-0929-453E-BDDE-07B6F77EB44A}" type="presParOf" srcId="{7FCF6657-2722-4759-999B-0AF7E4C411ED}" destId="{610401E0-D863-4EF4-AF26-EBDB2173C42E}" srcOrd="11" destOrd="0" presId="urn:microsoft.com/office/officeart/2005/8/layout/default#5"/>
    <dgm:cxn modelId="{DA787810-6614-47AD-87CA-871FEE933FF4}" type="presParOf" srcId="{7FCF6657-2722-4759-999B-0AF7E4C411ED}" destId="{15A40998-610B-44D9-8DFF-582E550B1B14}" srcOrd="12" destOrd="0" presId="urn:microsoft.com/office/officeart/2005/8/layout/default#5"/>
    <dgm:cxn modelId="{693AB90E-7A87-4F2A-9383-007F64F7BB33}" type="presParOf" srcId="{7FCF6657-2722-4759-999B-0AF7E4C411ED}" destId="{74C846E7-8A49-4964-BEDD-D6904CE6187A}" srcOrd="13" destOrd="0" presId="urn:microsoft.com/office/officeart/2005/8/layout/default#5"/>
    <dgm:cxn modelId="{3A45133C-4D9E-4662-A37A-228A426E735F}" type="presParOf" srcId="{7FCF6657-2722-4759-999B-0AF7E4C411ED}" destId="{613EFE9C-B8F2-4336-A87C-87AFC4348B65}" srcOrd="14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6BFFE7D-0CEC-4C02-978E-89D1E23014A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6ED149-4115-4C7B-8538-3A42F3DF1740}">
      <dgm:prSet custT="1"/>
      <dgm:spPr/>
      <dgm:t>
        <a:bodyPr/>
        <a:lstStyle/>
        <a:p>
          <a:r>
            <a:rPr lang="ru-RU" sz="1600" dirty="0" smtClean="0"/>
            <a:t>Знакомство со студентами группы </a:t>
          </a:r>
          <a:endParaRPr lang="ru-RU" sz="1600" dirty="0"/>
        </a:p>
      </dgm:t>
    </dgm:pt>
    <dgm:pt modelId="{21084B53-B0B4-42EF-8CE8-41BCF54F7D5D}" type="parTrans" cxnId="{B99CF0F0-A1CF-4301-9D4F-54BF7689DC7C}">
      <dgm:prSet/>
      <dgm:spPr/>
      <dgm:t>
        <a:bodyPr/>
        <a:lstStyle/>
        <a:p>
          <a:endParaRPr lang="ru-RU"/>
        </a:p>
      </dgm:t>
    </dgm:pt>
    <dgm:pt modelId="{39082C15-F567-481A-B0D2-BB8C223D77B9}" type="sibTrans" cxnId="{B99CF0F0-A1CF-4301-9D4F-54BF7689DC7C}">
      <dgm:prSet/>
      <dgm:spPr/>
      <dgm:t>
        <a:bodyPr/>
        <a:lstStyle/>
        <a:p>
          <a:endParaRPr lang="ru-RU"/>
        </a:p>
      </dgm:t>
    </dgm:pt>
    <dgm:pt modelId="{DBD1D898-8116-4EC8-805B-0BE5D28334E9}">
      <dgm:prSet custT="1"/>
      <dgm:spPr/>
      <dgm:t>
        <a:bodyPr/>
        <a:lstStyle/>
        <a:p>
          <a:r>
            <a:rPr lang="ru-RU" sz="1600" dirty="0" smtClean="0"/>
            <a:t>Сообщение о себе (преподавателе): ФИО, должность, ученая степень, звание, кафедра (где работает преподаватель</a:t>
          </a:r>
          <a:r>
            <a:rPr lang="ru-RU" sz="1200" dirty="0" smtClean="0"/>
            <a:t>). </a:t>
          </a:r>
          <a:endParaRPr lang="ru-RU" sz="1200" dirty="0"/>
        </a:p>
      </dgm:t>
    </dgm:pt>
    <dgm:pt modelId="{21720D97-991D-4BC2-84FE-080BCFFB648F}" type="parTrans" cxnId="{E407AC66-F6E7-4533-B535-EE046490B881}">
      <dgm:prSet/>
      <dgm:spPr/>
      <dgm:t>
        <a:bodyPr/>
        <a:lstStyle/>
        <a:p>
          <a:endParaRPr lang="ru-RU"/>
        </a:p>
      </dgm:t>
    </dgm:pt>
    <dgm:pt modelId="{4FFC1746-A374-47B2-A3F3-2C0E9EBA0619}" type="sibTrans" cxnId="{E407AC66-F6E7-4533-B535-EE046490B881}">
      <dgm:prSet/>
      <dgm:spPr/>
      <dgm:t>
        <a:bodyPr/>
        <a:lstStyle/>
        <a:p>
          <a:endParaRPr lang="ru-RU"/>
        </a:p>
      </dgm:t>
    </dgm:pt>
    <dgm:pt modelId="{BD415162-9B58-4408-87E3-23FB8340483F}">
      <dgm:prSet custT="1"/>
      <dgm:spPr/>
      <dgm:t>
        <a:bodyPr/>
        <a:lstStyle/>
        <a:p>
          <a:r>
            <a:rPr lang="ru-RU" sz="1400" dirty="0" smtClean="0"/>
            <a:t>Преподаватель знакомит студентов с нормативной, учебно-методической документацией: </a:t>
          </a:r>
          <a:endParaRPr lang="ru-RU" sz="1400" dirty="0"/>
        </a:p>
      </dgm:t>
    </dgm:pt>
    <dgm:pt modelId="{06FDDEC0-4291-4FBB-B83D-3567ED343CC4}" type="parTrans" cxnId="{5CA555C2-A175-4130-B765-FF025E119C91}">
      <dgm:prSet/>
      <dgm:spPr/>
      <dgm:t>
        <a:bodyPr/>
        <a:lstStyle/>
        <a:p>
          <a:endParaRPr lang="ru-RU"/>
        </a:p>
      </dgm:t>
    </dgm:pt>
    <dgm:pt modelId="{2202FD0D-F2EE-481D-B3F4-5F86694BF78C}" type="sibTrans" cxnId="{5CA555C2-A175-4130-B765-FF025E119C91}">
      <dgm:prSet/>
      <dgm:spPr/>
      <dgm:t>
        <a:bodyPr/>
        <a:lstStyle/>
        <a:p>
          <a:endParaRPr lang="ru-RU"/>
        </a:p>
      </dgm:t>
    </dgm:pt>
    <dgm:pt modelId="{92DF81AE-03C0-4F97-AB64-8ED812EB6744}">
      <dgm:prSet custT="1"/>
      <dgm:spPr/>
      <dgm:t>
        <a:bodyPr/>
        <a:lstStyle/>
        <a:p>
          <a:r>
            <a:rPr lang="ru-RU" sz="1400" dirty="0" smtClean="0"/>
            <a:t>Государственным образовательным стандартом, </a:t>
          </a:r>
          <a:endParaRPr lang="ru-RU" sz="1400" dirty="0"/>
        </a:p>
      </dgm:t>
    </dgm:pt>
    <dgm:pt modelId="{26AC80B6-86BD-4171-9C62-3B9E6760853C}" type="parTrans" cxnId="{FF440930-6007-4242-BBCC-959528EFA225}">
      <dgm:prSet/>
      <dgm:spPr/>
      <dgm:t>
        <a:bodyPr/>
        <a:lstStyle/>
        <a:p>
          <a:endParaRPr lang="ru-RU"/>
        </a:p>
      </dgm:t>
    </dgm:pt>
    <dgm:pt modelId="{3A3FE484-E7F2-4F58-91D9-B69EB3A1D3F3}" type="sibTrans" cxnId="{FF440930-6007-4242-BBCC-959528EFA225}">
      <dgm:prSet/>
      <dgm:spPr/>
      <dgm:t>
        <a:bodyPr/>
        <a:lstStyle/>
        <a:p>
          <a:endParaRPr lang="ru-RU"/>
        </a:p>
      </dgm:t>
    </dgm:pt>
    <dgm:pt modelId="{A85BBF3E-92D7-4B69-BD9E-15961D459788}">
      <dgm:prSet custT="1"/>
      <dgm:spPr/>
      <dgm:t>
        <a:bodyPr/>
        <a:lstStyle/>
        <a:p>
          <a:r>
            <a:rPr lang="ru-RU" sz="1400" dirty="0" smtClean="0"/>
            <a:t>Рабочей учебной программой по изучаемой дисциплине, </a:t>
          </a:r>
          <a:endParaRPr lang="ru-RU" sz="1400" dirty="0"/>
        </a:p>
      </dgm:t>
    </dgm:pt>
    <dgm:pt modelId="{D55191ED-603C-4120-938B-281F5176986C}" type="parTrans" cxnId="{095D2989-2493-477C-8E6F-CD1F7C23D8E6}">
      <dgm:prSet/>
      <dgm:spPr/>
      <dgm:t>
        <a:bodyPr/>
        <a:lstStyle/>
        <a:p>
          <a:endParaRPr lang="ru-RU"/>
        </a:p>
      </dgm:t>
    </dgm:pt>
    <dgm:pt modelId="{2C9B8894-AB42-4796-8385-14428C488A02}" type="sibTrans" cxnId="{095D2989-2493-477C-8E6F-CD1F7C23D8E6}">
      <dgm:prSet/>
      <dgm:spPr/>
      <dgm:t>
        <a:bodyPr/>
        <a:lstStyle/>
        <a:p>
          <a:endParaRPr lang="ru-RU"/>
        </a:p>
      </dgm:t>
    </dgm:pt>
    <dgm:pt modelId="{04EAFA76-DD07-44AA-973B-C68580A3119F}">
      <dgm:prSet custT="1"/>
      <dgm:spPr/>
      <dgm:t>
        <a:bodyPr/>
        <a:lstStyle/>
        <a:p>
          <a:r>
            <a:rPr lang="ru-RU" sz="1400" dirty="0" smtClean="0"/>
            <a:t>методическими указаниями для самостоятельного изучения дисциплины, </a:t>
          </a:r>
          <a:endParaRPr lang="ru-RU" sz="1400" dirty="0"/>
        </a:p>
      </dgm:t>
    </dgm:pt>
    <dgm:pt modelId="{3E38833A-CA96-423D-9B5D-B9A3AABCAD98}" type="parTrans" cxnId="{157269A3-E139-4D73-A67C-DEACFD03A1E7}">
      <dgm:prSet/>
      <dgm:spPr/>
      <dgm:t>
        <a:bodyPr/>
        <a:lstStyle/>
        <a:p>
          <a:endParaRPr lang="ru-RU"/>
        </a:p>
      </dgm:t>
    </dgm:pt>
    <dgm:pt modelId="{69531265-39F5-4601-A811-FE4743B6AF34}" type="sibTrans" cxnId="{157269A3-E139-4D73-A67C-DEACFD03A1E7}">
      <dgm:prSet/>
      <dgm:spPr/>
      <dgm:t>
        <a:bodyPr/>
        <a:lstStyle/>
        <a:p>
          <a:endParaRPr lang="ru-RU"/>
        </a:p>
      </dgm:t>
    </dgm:pt>
    <dgm:pt modelId="{9FE32DF3-EEAF-4AEE-9F66-6A9562970C94}">
      <dgm:prSet custT="1"/>
      <dgm:spPr/>
      <dgm:t>
        <a:bodyPr/>
        <a:lstStyle/>
        <a:p>
          <a:r>
            <a:rPr lang="ru-RU" sz="1400" dirty="0" smtClean="0"/>
            <a:t>методическими указаниям по выполнению контрольной или курсовой работы. </a:t>
          </a:r>
          <a:endParaRPr lang="ru-RU" sz="1400" dirty="0"/>
        </a:p>
      </dgm:t>
    </dgm:pt>
    <dgm:pt modelId="{D94F2D1F-5945-4972-9A44-8E5CC76D7921}" type="parTrans" cxnId="{5CDA070C-8CD2-42B0-B910-BE1FADFA377A}">
      <dgm:prSet/>
      <dgm:spPr/>
      <dgm:t>
        <a:bodyPr/>
        <a:lstStyle/>
        <a:p>
          <a:endParaRPr lang="ru-RU"/>
        </a:p>
      </dgm:t>
    </dgm:pt>
    <dgm:pt modelId="{161FDBC7-6D66-442C-8B8E-E718A62F4E42}" type="sibTrans" cxnId="{5CDA070C-8CD2-42B0-B910-BE1FADFA377A}">
      <dgm:prSet/>
      <dgm:spPr/>
      <dgm:t>
        <a:bodyPr/>
        <a:lstStyle/>
        <a:p>
          <a:endParaRPr lang="ru-RU"/>
        </a:p>
      </dgm:t>
    </dgm:pt>
    <dgm:pt modelId="{2901BB8B-42D8-43E0-95AF-6A72D31DC812}">
      <dgm:prSet/>
      <dgm:spPr/>
      <dgm:t>
        <a:bodyPr/>
        <a:lstStyle/>
        <a:p>
          <a:r>
            <a:rPr lang="ru-RU" smtClean="0"/>
            <a:t>Разъясняет сущность и содержание дисциплины, основные направления и закономерности в изучении курса, связь с другими дисциплинами; значение, роль и место изучаемой дисциплины в учебном процессе, в формировании специалиста. </a:t>
          </a:r>
          <a:endParaRPr lang="ru-RU"/>
        </a:p>
      </dgm:t>
    </dgm:pt>
    <dgm:pt modelId="{7EE07C18-AD4E-403E-AF7A-545ED7BF5642}" type="parTrans" cxnId="{69E15C6C-A49A-4F49-9E2E-557F0ADB021E}">
      <dgm:prSet/>
      <dgm:spPr/>
      <dgm:t>
        <a:bodyPr/>
        <a:lstStyle/>
        <a:p>
          <a:endParaRPr lang="ru-RU"/>
        </a:p>
      </dgm:t>
    </dgm:pt>
    <dgm:pt modelId="{D750A41E-3E92-4DF4-8791-53DA5933BD23}" type="sibTrans" cxnId="{69E15C6C-A49A-4F49-9E2E-557F0ADB021E}">
      <dgm:prSet/>
      <dgm:spPr/>
      <dgm:t>
        <a:bodyPr/>
        <a:lstStyle/>
        <a:p>
          <a:endParaRPr lang="ru-RU"/>
        </a:p>
      </dgm:t>
    </dgm:pt>
    <dgm:pt modelId="{B52E2EC0-866A-40D1-BAC6-3BB81D323661}">
      <dgm:prSet/>
      <dgm:spPr/>
      <dgm:t>
        <a:bodyPr/>
        <a:lstStyle/>
        <a:p>
          <a:r>
            <a:rPr lang="ru-RU" dirty="0" smtClean="0"/>
            <a:t>Рекомендует источники поиска нормативной, основной и дополнительной научно – методической литературы; </a:t>
          </a:r>
          <a:endParaRPr lang="ru-RU" dirty="0"/>
        </a:p>
      </dgm:t>
    </dgm:pt>
    <dgm:pt modelId="{B1A03669-4762-4BB0-9920-392C99B8F6A5}" type="parTrans" cxnId="{027308E7-7C20-4750-A2F7-D69EFAA8DF57}">
      <dgm:prSet/>
      <dgm:spPr/>
      <dgm:t>
        <a:bodyPr/>
        <a:lstStyle/>
        <a:p>
          <a:endParaRPr lang="ru-RU"/>
        </a:p>
      </dgm:t>
    </dgm:pt>
    <dgm:pt modelId="{FCF3EF99-3047-49CF-877A-FAD75FAC9C79}" type="sibTrans" cxnId="{027308E7-7C20-4750-A2F7-D69EFAA8DF57}">
      <dgm:prSet/>
      <dgm:spPr/>
      <dgm:t>
        <a:bodyPr/>
        <a:lstStyle/>
        <a:p>
          <a:endParaRPr lang="ru-RU"/>
        </a:p>
      </dgm:t>
    </dgm:pt>
    <dgm:pt modelId="{6E5FB671-9746-4EE8-A5B3-3383B017D8DD}" type="pres">
      <dgm:prSet presAssocID="{46BFFE7D-0CEC-4C02-978E-89D1E23014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97D25D-1312-4471-BB8F-FB75BBBE212F}" type="pres">
      <dgm:prSet presAssocID="{606ED149-4115-4C7B-8538-3A42F3DF174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67B267-3B62-4930-9AEE-51B7AD717184}" type="pres">
      <dgm:prSet presAssocID="{39082C15-F567-481A-B0D2-BB8C223D77B9}" presName="sibTrans" presStyleCnt="0"/>
      <dgm:spPr/>
    </dgm:pt>
    <dgm:pt modelId="{899ED1CE-67CE-431F-B3DD-5BAAAD33EB74}" type="pres">
      <dgm:prSet presAssocID="{DBD1D898-8116-4EC8-805B-0BE5D28334E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FF997-C5EC-4712-936A-91D2E7570213}" type="pres">
      <dgm:prSet presAssocID="{4FFC1746-A374-47B2-A3F3-2C0E9EBA0619}" presName="sibTrans" presStyleCnt="0"/>
      <dgm:spPr/>
    </dgm:pt>
    <dgm:pt modelId="{C80FA8F3-23A9-491A-8AB2-1B541B5FA829}" type="pres">
      <dgm:prSet presAssocID="{BD415162-9B58-4408-87E3-23FB8340483F}" presName="node" presStyleLbl="node1" presStyleIdx="2" presStyleCnt="5" custScaleY="163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A9AF9-527E-4239-A7EC-834E9555E70C}" type="pres">
      <dgm:prSet presAssocID="{2202FD0D-F2EE-481D-B3F4-5F86694BF78C}" presName="sibTrans" presStyleCnt="0"/>
      <dgm:spPr/>
    </dgm:pt>
    <dgm:pt modelId="{5C0417AC-768B-4163-AA93-B862BD2B8614}" type="pres">
      <dgm:prSet presAssocID="{2901BB8B-42D8-43E0-95AF-6A72D31DC81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26181-96BE-4311-B127-E24183C82489}" type="pres">
      <dgm:prSet presAssocID="{D750A41E-3E92-4DF4-8791-53DA5933BD23}" presName="sibTrans" presStyleCnt="0"/>
      <dgm:spPr/>
    </dgm:pt>
    <dgm:pt modelId="{088547B7-EC68-4029-B7E4-E67427C17A32}" type="pres">
      <dgm:prSet presAssocID="{B52E2EC0-866A-40D1-BAC6-3BB81D32366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A120C9-D689-4C80-9AB8-4DAACA86E48B}" type="presOf" srcId="{9FE32DF3-EEAF-4AEE-9F66-6A9562970C94}" destId="{C80FA8F3-23A9-491A-8AB2-1B541B5FA829}" srcOrd="0" destOrd="4" presId="urn:microsoft.com/office/officeart/2005/8/layout/default"/>
    <dgm:cxn modelId="{5CDA070C-8CD2-42B0-B910-BE1FADFA377A}" srcId="{BD415162-9B58-4408-87E3-23FB8340483F}" destId="{9FE32DF3-EEAF-4AEE-9F66-6A9562970C94}" srcOrd="3" destOrd="0" parTransId="{D94F2D1F-5945-4972-9A44-8E5CC76D7921}" sibTransId="{161FDBC7-6D66-442C-8B8E-E718A62F4E42}"/>
    <dgm:cxn modelId="{173FAA94-FAD1-4684-920B-1BF5B98A44D4}" type="presOf" srcId="{2901BB8B-42D8-43E0-95AF-6A72D31DC812}" destId="{5C0417AC-768B-4163-AA93-B862BD2B8614}" srcOrd="0" destOrd="0" presId="urn:microsoft.com/office/officeart/2005/8/layout/default"/>
    <dgm:cxn modelId="{8CC224CF-E64D-412D-ADB1-5E8F7DE950A9}" type="presOf" srcId="{04EAFA76-DD07-44AA-973B-C68580A3119F}" destId="{C80FA8F3-23A9-491A-8AB2-1B541B5FA829}" srcOrd="0" destOrd="3" presId="urn:microsoft.com/office/officeart/2005/8/layout/default"/>
    <dgm:cxn modelId="{095D2989-2493-477C-8E6F-CD1F7C23D8E6}" srcId="{BD415162-9B58-4408-87E3-23FB8340483F}" destId="{A85BBF3E-92D7-4B69-BD9E-15961D459788}" srcOrd="1" destOrd="0" parTransId="{D55191ED-603C-4120-938B-281F5176986C}" sibTransId="{2C9B8894-AB42-4796-8385-14428C488A02}"/>
    <dgm:cxn modelId="{E618C9B5-7874-4BA7-972D-41070C1B259B}" type="presOf" srcId="{46BFFE7D-0CEC-4C02-978E-89D1E23014A9}" destId="{6E5FB671-9746-4EE8-A5B3-3383B017D8DD}" srcOrd="0" destOrd="0" presId="urn:microsoft.com/office/officeart/2005/8/layout/default"/>
    <dgm:cxn modelId="{027308E7-7C20-4750-A2F7-D69EFAA8DF57}" srcId="{46BFFE7D-0CEC-4C02-978E-89D1E23014A9}" destId="{B52E2EC0-866A-40D1-BAC6-3BB81D323661}" srcOrd="4" destOrd="0" parTransId="{B1A03669-4762-4BB0-9920-392C99B8F6A5}" sibTransId="{FCF3EF99-3047-49CF-877A-FAD75FAC9C79}"/>
    <dgm:cxn modelId="{115B6473-912A-402C-A165-71017CBFB16B}" type="presOf" srcId="{BD415162-9B58-4408-87E3-23FB8340483F}" destId="{C80FA8F3-23A9-491A-8AB2-1B541B5FA829}" srcOrd="0" destOrd="0" presId="urn:microsoft.com/office/officeart/2005/8/layout/default"/>
    <dgm:cxn modelId="{D19E79B3-B8DA-423A-B308-A1C2B7C43718}" type="presOf" srcId="{A85BBF3E-92D7-4B69-BD9E-15961D459788}" destId="{C80FA8F3-23A9-491A-8AB2-1B541B5FA829}" srcOrd="0" destOrd="2" presId="urn:microsoft.com/office/officeart/2005/8/layout/default"/>
    <dgm:cxn modelId="{8D6E74CF-8EE3-483C-A71E-1B54A9261105}" type="presOf" srcId="{92DF81AE-03C0-4F97-AB64-8ED812EB6744}" destId="{C80FA8F3-23A9-491A-8AB2-1B541B5FA829}" srcOrd="0" destOrd="1" presId="urn:microsoft.com/office/officeart/2005/8/layout/default"/>
    <dgm:cxn modelId="{B3492217-4BA1-40B4-A4F3-9521F7439EC7}" type="presOf" srcId="{B52E2EC0-866A-40D1-BAC6-3BB81D323661}" destId="{088547B7-EC68-4029-B7E4-E67427C17A32}" srcOrd="0" destOrd="0" presId="urn:microsoft.com/office/officeart/2005/8/layout/default"/>
    <dgm:cxn modelId="{B99CF0F0-A1CF-4301-9D4F-54BF7689DC7C}" srcId="{46BFFE7D-0CEC-4C02-978E-89D1E23014A9}" destId="{606ED149-4115-4C7B-8538-3A42F3DF1740}" srcOrd="0" destOrd="0" parTransId="{21084B53-B0B4-42EF-8CE8-41BCF54F7D5D}" sibTransId="{39082C15-F567-481A-B0D2-BB8C223D77B9}"/>
    <dgm:cxn modelId="{FF440930-6007-4242-BBCC-959528EFA225}" srcId="{BD415162-9B58-4408-87E3-23FB8340483F}" destId="{92DF81AE-03C0-4F97-AB64-8ED812EB6744}" srcOrd="0" destOrd="0" parTransId="{26AC80B6-86BD-4171-9C62-3B9E6760853C}" sibTransId="{3A3FE484-E7F2-4F58-91D9-B69EB3A1D3F3}"/>
    <dgm:cxn modelId="{E407AC66-F6E7-4533-B535-EE046490B881}" srcId="{46BFFE7D-0CEC-4C02-978E-89D1E23014A9}" destId="{DBD1D898-8116-4EC8-805B-0BE5D28334E9}" srcOrd="1" destOrd="0" parTransId="{21720D97-991D-4BC2-84FE-080BCFFB648F}" sibTransId="{4FFC1746-A374-47B2-A3F3-2C0E9EBA0619}"/>
    <dgm:cxn modelId="{157269A3-E139-4D73-A67C-DEACFD03A1E7}" srcId="{BD415162-9B58-4408-87E3-23FB8340483F}" destId="{04EAFA76-DD07-44AA-973B-C68580A3119F}" srcOrd="2" destOrd="0" parTransId="{3E38833A-CA96-423D-9B5D-B9A3AABCAD98}" sibTransId="{69531265-39F5-4601-A811-FE4743B6AF34}"/>
    <dgm:cxn modelId="{69E15C6C-A49A-4F49-9E2E-557F0ADB021E}" srcId="{46BFFE7D-0CEC-4C02-978E-89D1E23014A9}" destId="{2901BB8B-42D8-43E0-95AF-6A72D31DC812}" srcOrd="3" destOrd="0" parTransId="{7EE07C18-AD4E-403E-AF7A-545ED7BF5642}" sibTransId="{D750A41E-3E92-4DF4-8791-53DA5933BD23}"/>
    <dgm:cxn modelId="{CD0ADF8E-5CDB-4865-AA1A-F9477D1BE0A6}" type="presOf" srcId="{DBD1D898-8116-4EC8-805B-0BE5D28334E9}" destId="{899ED1CE-67CE-431F-B3DD-5BAAAD33EB74}" srcOrd="0" destOrd="0" presId="urn:microsoft.com/office/officeart/2005/8/layout/default"/>
    <dgm:cxn modelId="{5CA555C2-A175-4130-B765-FF025E119C91}" srcId="{46BFFE7D-0CEC-4C02-978E-89D1E23014A9}" destId="{BD415162-9B58-4408-87E3-23FB8340483F}" srcOrd="2" destOrd="0" parTransId="{06FDDEC0-4291-4FBB-B83D-3567ED343CC4}" sibTransId="{2202FD0D-F2EE-481D-B3F4-5F86694BF78C}"/>
    <dgm:cxn modelId="{23D126A2-1307-4AFF-A195-02DD83D4070A}" type="presOf" srcId="{606ED149-4115-4C7B-8538-3A42F3DF1740}" destId="{B397D25D-1312-4471-BB8F-FB75BBBE212F}" srcOrd="0" destOrd="0" presId="urn:microsoft.com/office/officeart/2005/8/layout/default"/>
    <dgm:cxn modelId="{7F1173AB-EAEF-46A4-B6C8-DFC3AB9238DB}" type="presParOf" srcId="{6E5FB671-9746-4EE8-A5B3-3383B017D8DD}" destId="{B397D25D-1312-4471-BB8F-FB75BBBE212F}" srcOrd="0" destOrd="0" presId="urn:microsoft.com/office/officeart/2005/8/layout/default"/>
    <dgm:cxn modelId="{C22DB29C-5BD0-4FA2-A0FC-4748167F3A5F}" type="presParOf" srcId="{6E5FB671-9746-4EE8-A5B3-3383B017D8DD}" destId="{3167B267-3B62-4930-9AEE-51B7AD717184}" srcOrd="1" destOrd="0" presId="urn:microsoft.com/office/officeart/2005/8/layout/default"/>
    <dgm:cxn modelId="{5A929958-EF48-4A64-BEC8-8574ED189929}" type="presParOf" srcId="{6E5FB671-9746-4EE8-A5B3-3383B017D8DD}" destId="{899ED1CE-67CE-431F-B3DD-5BAAAD33EB74}" srcOrd="2" destOrd="0" presId="urn:microsoft.com/office/officeart/2005/8/layout/default"/>
    <dgm:cxn modelId="{ADF3166A-3006-4DD4-A246-65BC5D3CF16D}" type="presParOf" srcId="{6E5FB671-9746-4EE8-A5B3-3383B017D8DD}" destId="{375FF997-C5EC-4712-936A-91D2E7570213}" srcOrd="3" destOrd="0" presId="urn:microsoft.com/office/officeart/2005/8/layout/default"/>
    <dgm:cxn modelId="{293113E3-FC04-4DAA-AC2E-1D4F72A2F85F}" type="presParOf" srcId="{6E5FB671-9746-4EE8-A5B3-3383B017D8DD}" destId="{C80FA8F3-23A9-491A-8AB2-1B541B5FA829}" srcOrd="4" destOrd="0" presId="urn:microsoft.com/office/officeart/2005/8/layout/default"/>
    <dgm:cxn modelId="{65695D27-C7CE-4AFC-A58D-BA169F25E19D}" type="presParOf" srcId="{6E5FB671-9746-4EE8-A5B3-3383B017D8DD}" destId="{14BA9AF9-527E-4239-A7EC-834E9555E70C}" srcOrd="5" destOrd="0" presId="urn:microsoft.com/office/officeart/2005/8/layout/default"/>
    <dgm:cxn modelId="{551A1D11-FC6A-473E-B5DF-03E85FD1CD5A}" type="presParOf" srcId="{6E5FB671-9746-4EE8-A5B3-3383B017D8DD}" destId="{5C0417AC-768B-4163-AA93-B862BD2B8614}" srcOrd="6" destOrd="0" presId="urn:microsoft.com/office/officeart/2005/8/layout/default"/>
    <dgm:cxn modelId="{163A6FEC-4510-41AE-ADBC-6709CF5D1431}" type="presParOf" srcId="{6E5FB671-9746-4EE8-A5B3-3383B017D8DD}" destId="{BD526181-96BE-4311-B127-E24183C82489}" srcOrd="7" destOrd="0" presId="urn:microsoft.com/office/officeart/2005/8/layout/default"/>
    <dgm:cxn modelId="{54B57A30-97EB-4A34-830A-EE8504317D49}" type="presParOf" srcId="{6E5FB671-9746-4EE8-A5B3-3383B017D8DD}" destId="{088547B7-EC68-4029-B7E4-E67427C17A3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7171F-7F63-417D-9459-302675CE8509}">
      <dsp:nvSpPr>
        <dsp:cNvPr id="0" name=""/>
        <dsp:cNvSpPr/>
      </dsp:nvSpPr>
      <dsp:spPr>
        <a:xfrm>
          <a:off x="0" y="648018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бакалавров по направлениям 530500 «Юриспруденция»</a:t>
          </a:r>
          <a:endParaRPr lang="ru-RU" sz="1900" kern="1200" dirty="0"/>
        </a:p>
      </dsp:txBody>
      <dsp:txXfrm>
        <a:off x="0" y="648018"/>
        <a:ext cx="2823904" cy="1694343"/>
      </dsp:txXfrm>
    </dsp:sp>
    <dsp:sp modelId="{A3304FC5-D59F-4DFB-8D5E-17D294ACBBC2}">
      <dsp:nvSpPr>
        <dsp:cNvPr id="0" name=""/>
        <dsp:cNvSpPr/>
      </dsp:nvSpPr>
      <dsp:spPr>
        <a:xfrm>
          <a:off x="3106295" y="648018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бакалавров по направлению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580100 «Экономика» </a:t>
          </a:r>
          <a:endParaRPr lang="ru-RU" sz="1900" kern="1200" dirty="0"/>
        </a:p>
      </dsp:txBody>
      <dsp:txXfrm>
        <a:off x="3106295" y="648018"/>
        <a:ext cx="2823904" cy="1694343"/>
      </dsp:txXfrm>
    </dsp:sp>
    <dsp:sp modelId="{B7D8C761-535C-4321-99D8-5D745924AC45}">
      <dsp:nvSpPr>
        <dsp:cNvPr id="0" name=""/>
        <dsp:cNvSpPr/>
      </dsp:nvSpPr>
      <dsp:spPr>
        <a:xfrm>
          <a:off x="6212590" y="648018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бакалавров по направлению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580900 «Государственное и муниципальное управление</a:t>
          </a:r>
          <a:endParaRPr lang="ru-RU" sz="1900" kern="1200" dirty="0"/>
        </a:p>
      </dsp:txBody>
      <dsp:txXfrm>
        <a:off x="6212590" y="648018"/>
        <a:ext cx="2823904" cy="1694343"/>
      </dsp:txXfrm>
    </dsp:sp>
    <dsp:sp modelId="{93121AA8-1299-4A35-8D24-1179CADFE389}">
      <dsp:nvSpPr>
        <dsp:cNvPr id="0" name=""/>
        <dsp:cNvSpPr/>
      </dsp:nvSpPr>
      <dsp:spPr>
        <a:xfrm>
          <a:off x="1553147" y="2624751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магистров по направлению 530500 «Юриспруденция»</a:t>
          </a:r>
          <a:endParaRPr lang="ru-RU" sz="1900" kern="1200" dirty="0"/>
        </a:p>
      </dsp:txBody>
      <dsp:txXfrm>
        <a:off x="1553147" y="2624751"/>
        <a:ext cx="2823904" cy="1694343"/>
      </dsp:txXfrm>
    </dsp:sp>
    <dsp:sp modelId="{D9D6774E-55E7-4D86-A957-07B800665DF9}">
      <dsp:nvSpPr>
        <dsp:cNvPr id="0" name=""/>
        <dsp:cNvSpPr/>
      </dsp:nvSpPr>
      <dsp:spPr>
        <a:xfrm>
          <a:off x="4659443" y="2624751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студентов колледжа  по специальности 030505 «Правоведение»</a:t>
          </a:r>
          <a:endParaRPr lang="ru-RU" sz="1900" kern="1200" dirty="0"/>
        </a:p>
      </dsp:txBody>
      <dsp:txXfrm>
        <a:off x="4659443" y="2624751"/>
        <a:ext cx="2823904" cy="16943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F4F26-C5EE-48F0-A5D3-ABCEEB00EAC5}">
      <dsp:nvSpPr>
        <dsp:cNvPr id="0" name=""/>
        <dsp:cNvSpPr/>
      </dsp:nvSpPr>
      <dsp:spPr>
        <a:xfrm>
          <a:off x="0" y="1427548"/>
          <a:ext cx="2069392" cy="2727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Знакомит с видами аудиторных и внеаудиторных занятий, организацией текущего и рубежного контроля знаний. </a:t>
          </a:r>
          <a:endParaRPr lang="ru-RU" sz="1600" kern="1200" dirty="0"/>
        </a:p>
      </dsp:txBody>
      <dsp:txXfrm>
        <a:off x="0" y="1427548"/>
        <a:ext cx="2069392" cy="2727004"/>
      </dsp:txXfrm>
    </dsp:sp>
    <dsp:sp modelId="{173CF9AA-FF59-4925-8B6E-207A9453E962}">
      <dsp:nvSpPr>
        <dsp:cNvPr id="0" name=""/>
        <dsp:cNvSpPr/>
      </dsp:nvSpPr>
      <dsp:spPr>
        <a:xfrm>
          <a:off x="2398289" y="0"/>
          <a:ext cx="4369129" cy="5945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Преподаватель особое внимание уделяет организации </a:t>
          </a:r>
          <a:r>
            <a:rPr lang="ru-RU" sz="1600" b="1" i="1" u="sng" kern="1200" dirty="0" smtClean="0"/>
            <a:t>самостоятельной работы </a:t>
          </a:r>
          <a:r>
            <a:rPr lang="ru-RU" sz="1600" kern="1200" dirty="0" smtClean="0"/>
            <a:t>: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рекомендует источники поиска нормативной, основной и дополнительной научно – методической литературы;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дает краткую характеристику рекомендуемым учебникам, учебным пособиям, специальным журналам (название, автор, год издания, издательство);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рекомендует различные виды самостоятельной работы: составление плана – конспекта, тезисов, решение задач, ситуаций и т.д.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даёт рекомендации по планированию и срокам самостоятельного изучения дисциплины;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знакомит с правилами оформления работ, сроками их выполнения;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обращает внимание студентов на наиболее трудные темы и советует, как успешно их изучить.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советует как организовать самопроверку знаний, убедиться в качестве усвоения учебного материала, изученного самостоятельно</a:t>
          </a:r>
          <a:r>
            <a:rPr lang="ru-RU" sz="1200" kern="1200" dirty="0" smtClean="0"/>
            <a:t>. </a:t>
          </a:r>
          <a:endParaRPr lang="ru-RU" sz="1200" kern="1200" dirty="0"/>
        </a:p>
      </dsp:txBody>
      <dsp:txXfrm>
        <a:off x="2398289" y="0"/>
        <a:ext cx="4369129" cy="5945225"/>
      </dsp:txXfrm>
    </dsp:sp>
    <dsp:sp modelId="{76D37BD7-1333-46BE-B8EA-3C419C23B625}">
      <dsp:nvSpPr>
        <dsp:cNvPr id="0" name=""/>
        <dsp:cNvSpPr/>
      </dsp:nvSpPr>
      <dsp:spPr>
        <a:xfrm>
          <a:off x="6967103" y="1511539"/>
          <a:ext cx="2069392" cy="2901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Рассказывает где, в какой форме и когда студент может получить консультации по вопросам, возникающим у него в процессе самостоятельной работы в межсессионный период. </a:t>
          </a:r>
          <a:endParaRPr lang="ru-RU" sz="1600" kern="1200" dirty="0"/>
        </a:p>
      </dsp:txBody>
      <dsp:txXfrm>
        <a:off x="6967103" y="1511539"/>
        <a:ext cx="2069392" cy="290141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313D4-8E60-4D20-99DE-51948214D26F}">
      <dsp:nvSpPr>
        <dsp:cNvPr id="0" name=""/>
        <dsp:cNvSpPr/>
      </dsp:nvSpPr>
      <dsp:spPr>
        <a:xfrm>
          <a:off x="0" y="612014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проверка знаний (тестирование, устный опрос)</a:t>
          </a:r>
          <a:endParaRPr lang="ru-RU" sz="2600" kern="1200" dirty="0"/>
        </a:p>
      </dsp:txBody>
      <dsp:txXfrm>
        <a:off x="0" y="612014"/>
        <a:ext cx="2823904" cy="1694343"/>
      </dsp:txXfrm>
    </dsp:sp>
    <dsp:sp modelId="{FE15AB61-2F80-4302-82F7-0C19192DEA69}">
      <dsp:nvSpPr>
        <dsp:cNvPr id="0" name=""/>
        <dsp:cNvSpPr/>
      </dsp:nvSpPr>
      <dsp:spPr>
        <a:xfrm>
          <a:off x="3106295" y="612014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переход к обзору новой темы, её мотивация, актуализация</a:t>
          </a:r>
          <a:endParaRPr lang="ru-RU" sz="2600" kern="1200" dirty="0"/>
        </a:p>
      </dsp:txBody>
      <dsp:txXfrm>
        <a:off x="3106295" y="612014"/>
        <a:ext cx="2823904" cy="1694343"/>
      </dsp:txXfrm>
    </dsp:sp>
    <dsp:sp modelId="{1040E087-5659-42C9-BDC7-6D4B881EADA2}">
      <dsp:nvSpPr>
        <dsp:cNvPr id="0" name=""/>
        <dsp:cNvSpPr/>
      </dsp:nvSpPr>
      <dsp:spPr>
        <a:xfrm>
          <a:off x="6212590" y="612014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обзор изучаемого материала</a:t>
          </a:r>
          <a:endParaRPr lang="ru-RU" sz="2600" kern="1200" dirty="0"/>
        </a:p>
      </dsp:txBody>
      <dsp:txXfrm>
        <a:off x="6212590" y="612014"/>
        <a:ext cx="2823904" cy="1694343"/>
      </dsp:txXfrm>
    </dsp:sp>
    <dsp:sp modelId="{20339BFE-2484-4CB7-89FC-677FB63CAF37}">
      <dsp:nvSpPr>
        <dsp:cNvPr id="0" name=""/>
        <dsp:cNvSpPr/>
      </dsp:nvSpPr>
      <dsp:spPr>
        <a:xfrm>
          <a:off x="0" y="2588747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закрепление изучаемого материала</a:t>
          </a:r>
          <a:endParaRPr lang="ru-RU" sz="2600" kern="1200" dirty="0"/>
        </a:p>
      </dsp:txBody>
      <dsp:txXfrm>
        <a:off x="0" y="2588747"/>
        <a:ext cx="2823904" cy="1694343"/>
      </dsp:txXfrm>
    </dsp:sp>
    <dsp:sp modelId="{FDE40638-D077-4A7A-8827-82D3D1F7E804}">
      <dsp:nvSpPr>
        <dsp:cNvPr id="0" name=""/>
        <dsp:cNvSpPr/>
      </dsp:nvSpPr>
      <dsp:spPr>
        <a:xfrm>
          <a:off x="3106295" y="2588747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ответ на вопросы студентов</a:t>
          </a:r>
          <a:endParaRPr lang="ru-RU" sz="2600" kern="1200" dirty="0"/>
        </a:p>
      </dsp:txBody>
      <dsp:txXfrm>
        <a:off x="3106295" y="2588747"/>
        <a:ext cx="2823904" cy="1694343"/>
      </dsp:txXfrm>
    </dsp:sp>
    <dsp:sp modelId="{FEB5094C-4015-43AC-9CED-3B6337F67F5D}">
      <dsp:nvSpPr>
        <dsp:cNvPr id="0" name=""/>
        <dsp:cNvSpPr/>
      </dsp:nvSpPr>
      <dsp:spPr>
        <a:xfrm>
          <a:off x="6212590" y="2588747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задание на самостоятельную работу</a:t>
          </a:r>
          <a:endParaRPr lang="ru-RU" sz="2600" kern="1200" dirty="0"/>
        </a:p>
      </dsp:txBody>
      <dsp:txXfrm>
        <a:off x="6212590" y="2588747"/>
        <a:ext cx="2823904" cy="169434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23711-46BB-4888-BE3F-D643E8A7C565}">
      <dsp:nvSpPr>
        <dsp:cNvPr id="0" name=""/>
        <dsp:cNvSpPr/>
      </dsp:nvSpPr>
      <dsp:spPr>
        <a:xfrm>
          <a:off x="566325" y="1124"/>
          <a:ext cx="3763735" cy="22582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подводятся итоги изучения дисциплины</a:t>
          </a:r>
          <a:endParaRPr lang="ru-RU" sz="2400" kern="1200" dirty="0"/>
        </a:p>
      </dsp:txBody>
      <dsp:txXfrm>
        <a:off x="566325" y="1124"/>
        <a:ext cx="3763735" cy="2258241"/>
      </dsp:txXfrm>
    </dsp:sp>
    <dsp:sp modelId="{707E7188-0ED1-4F58-BE06-2592E872B53C}">
      <dsp:nvSpPr>
        <dsp:cNvPr id="0" name=""/>
        <dsp:cNvSpPr/>
      </dsp:nvSpPr>
      <dsp:spPr>
        <a:xfrm>
          <a:off x="4706434" y="1124"/>
          <a:ext cx="3763735" cy="22582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показывается ее значение в формировании научного мировоззрения</a:t>
          </a:r>
          <a:endParaRPr lang="ru-RU" sz="2400" kern="1200"/>
        </a:p>
      </dsp:txBody>
      <dsp:txXfrm>
        <a:off x="4706434" y="1124"/>
        <a:ext cx="3763735" cy="2258241"/>
      </dsp:txXfrm>
    </dsp:sp>
    <dsp:sp modelId="{0D017FC8-B8E0-46F4-8D7A-732E4EF2C3EF}">
      <dsp:nvSpPr>
        <dsp:cNvPr id="0" name=""/>
        <dsp:cNvSpPr/>
      </dsp:nvSpPr>
      <dsp:spPr>
        <a:xfrm>
          <a:off x="566325" y="2635739"/>
          <a:ext cx="3763735" cy="22582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показывается, каким образом можно использовать полученные знания на практике и при изучении других дисциплин</a:t>
          </a:r>
          <a:endParaRPr lang="ru-RU" sz="2400" kern="1200" dirty="0"/>
        </a:p>
      </dsp:txBody>
      <dsp:txXfrm>
        <a:off x="566325" y="2635739"/>
        <a:ext cx="3763735" cy="2258241"/>
      </dsp:txXfrm>
    </dsp:sp>
    <dsp:sp modelId="{9F1AB756-C2B3-45BD-B650-0FE6E39BEFBA}">
      <dsp:nvSpPr>
        <dsp:cNvPr id="0" name=""/>
        <dsp:cNvSpPr/>
      </dsp:nvSpPr>
      <dsp:spPr>
        <a:xfrm>
          <a:off x="4706434" y="2635739"/>
          <a:ext cx="3763735" cy="22582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обсуждаются особенности зачета или экзамена по предмету</a:t>
          </a:r>
          <a:endParaRPr lang="ru-RU" sz="2400" kern="1200"/>
        </a:p>
      </dsp:txBody>
      <dsp:txXfrm>
        <a:off x="4706434" y="2635739"/>
        <a:ext cx="3763735" cy="225824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165C4-3FEF-4FDD-B821-8BAC68BB717C}">
      <dsp:nvSpPr>
        <dsp:cNvPr id="0" name=""/>
        <dsp:cNvSpPr/>
      </dsp:nvSpPr>
      <dsp:spPr>
        <a:xfrm>
          <a:off x="653472" y="0"/>
          <a:ext cx="7406022" cy="489510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8E03E-E0C0-4FAF-A448-2185B57572B3}">
      <dsp:nvSpPr>
        <dsp:cNvPr id="0" name=""/>
        <dsp:cNvSpPr/>
      </dsp:nvSpPr>
      <dsp:spPr>
        <a:xfrm>
          <a:off x="9359" y="1468531"/>
          <a:ext cx="2804486" cy="1958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Студенты получают «кейс» с материалами</a:t>
          </a:r>
          <a:endParaRPr lang="ru-RU" sz="2700" kern="1200" dirty="0"/>
        </a:p>
      </dsp:txBody>
      <dsp:txXfrm>
        <a:off x="104943" y="1564115"/>
        <a:ext cx="2613318" cy="1766874"/>
      </dsp:txXfrm>
    </dsp:sp>
    <dsp:sp modelId="{8F4E7A64-93CB-46EA-8AC4-427325654923}">
      <dsp:nvSpPr>
        <dsp:cNvPr id="0" name=""/>
        <dsp:cNvSpPr/>
      </dsp:nvSpPr>
      <dsp:spPr>
        <a:xfrm>
          <a:off x="2954240" y="1468531"/>
          <a:ext cx="2804486" cy="1958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Выполняют СРС</a:t>
          </a:r>
          <a:endParaRPr lang="ru-RU" sz="2700" kern="1200" dirty="0"/>
        </a:p>
      </dsp:txBody>
      <dsp:txXfrm>
        <a:off x="3049824" y="1564115"/>
        <a:ext cx="2613318" cy="1766874"/>
      </dsp:txXfrm>
    </dsp:sp>
    <dsp:sp modelId="{57198521-82EC-400A-9E56-7EE8F452DC3F}">
      <dsp:nvSpPr>
        <dsp:cNvPr id="0" name=""/>
        <dsp:cNvSpPr/>
      </dsp:nvSpPr>
      <dsp:spPr>
        <a:xfrm>
          <a:off x="5899121" y="1468531"/>
          <a:ext cx="2804486" cy="1958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1 раз в неделю отсылают преподавателю</a:t>
          </a:r>
          <a:endParaRPr lang="ru-RU" sz="2700" kern="1200" dirty="0"/>
        </a:p>
      </dsp:txBody>
      <dsp:txXfrm>
        <a:off x="5994705" y="1564115"/>
        <a:ext cx="2613318" cy="176687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C669D-0840-4B54-A970-72EF0518E3FA}">
      <dsp:nvSpPr>
        <dsp:cNvPr id="0" name=""/>
        <dsp:cNvSpPr/>
      </dsp:nvSpPr>
      <dsp:spPr>
        <a:xfrm>
          <a:off x="2548189" y="3370683"/>
          <a:ext cx="840243" cy="1601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0121" y="0"/>
              </a:lnTo>
              <a:lnTo>
                <a:pt x="420121" y="1601074"/>
              </a:lnTo>
              <a:lnTo>
                <a:pt x="840243" y="16010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923107" y="4126016"/>
        <a:ext cx="90408" cy="90408"/>
      </dsp:txXfrm>
    </dsp:sp>
    <dsp:sp modelId="{014D8CDC-E1D7-4E42-AA1C-C0921675B5EB}">
      <dsp:nvSpPr>
        <dsp:cNvPr id="0" name=""/>
        <dsp:cNvSpPr/>
      </dsp:nvSpPr>
      <dsp:spPr>
        <a:xfrm>
          <a:off x="2548189" y="3324963"/>
          <a:ext cx="8402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40243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47305" y="3349677"/>
        <a:ext cx="42012" cy="42012"/>
      </dsp:txXfrm>
    </dsp:sp>
    <dsp:sp modelId="{0088909E-C467-4DC8-ACA9-59CAE747380E}">
      <dsp:nvSpPr>
        <dsp:cNvPr id="0" name=""/>
        <dsp:cNvSpPr/>
      </dsp:nvSpPr>
      <dsp:spPr>
        <a:xfrm>
          <a:off x="2548189" y="1769608"/>
          <a:ext cx="840243" cy="1601074"/>
        </a:xfrm>
        <a:custGeom>
          <a:avLst/>
          <a:gdLst/>
          <a:ahLst/>
          <a:cxnLst/>
          <a:rect l="0" t="0" r="0" b="0"/>
          <a:pathLst>
            <a:path>
              <a:moveTo>
                <a:pt x="0" y="1601074"/>
              </a:moveTo>
              <a:lnTo>
                <a:pt x="420121" y="1601074"/>
              </a:lnTo>
              <a:lnTo>
                <a:pt x="420121" y="0"/>
              </a:lnTo>
              <a:lnTo>
                <a:pt x="840243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923107" y="2524942"/>
        <a:ext cx="90408" cy="90408"/>
      </dsp:txXfrm>
    </dsp:sp>
    <dsp:sp modelId="{5A2A9F24-57FD-4A47-9CB5-F2E06E4539A0}">
      <dsp:nvSpPr>
        <dsp:cNvPr id="0" name=""/>
        <dsp:cNvSpPr/>
      </dsp:nvSpPr>
      <dsp:spPr>
        <a:xfrm rot="16200000">
          <a:off x="-1462923" y="2730253"/>
          <a:ext cx="6741367" cy="1280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Модульно-рейтинговая технология</a:t>
          </a:r>
          <a:endParaRPr lang="ru-RU" sz="4300" kern="1200" dirty="0"/>
        </a:p>
      </dsp:txBody>
      <dsp:txXfrm>
        <a:off x="-1462923" y="2730253"/>
        <a:ext cx="6741367" cy="1280859"/>
      </dsp:txXfrm>
    </dsp:sp>
    <dsp:sp modelId="{62B81217-ACAF-45A3-835F-8B9D28037B99}">
      <dsp:nvSpPr>
        <dsp:cNvPr id="0" name=""/>
        <dsp:cNvSpPr/>
      </dsp:nvSpPr>
      <dsp:spPr>
        <a:xfrm>
          <a:off x="3388433" y="1129178"/>
          <a:ext cx="4201219" cy="1280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300" kern="1200" dirty="0" smtClean="0"/>
            <a:t>1.</a:t>
          </a:r>
          <a:r>
            <a:rPr lang="ru-RU" altLang="ru-RU" sz="3300" b="1" kern="1200" dirty="0" smtClean="0"/>
            <a:t>Текущий контроль</a:t>
          </a:r>
          <a:endParaRPr lang="ru-RU" sz="3300" kern="1200" dirty="0"/>
        </a:p>
      </dsp:txBody>
      <dsp:txXfrm>
        <a:off x="3388433" y="1129178"/>
        <a:ext cx="4201219" cy="1280859"/>
      </dsp:txXfrm>
    </dsp:sp>
    <dsp:sp modelId="{568E3A87-3BAE-4872-8C43-06D62C3E9D13}">
      <dsp:nvSpPr>
        <dsp:cNvPr id="0" name=""/>
        <dsp:cNvSpPr/>
      </dsp:nvSpPr>
      <dsp:spPr>
        <a:xfrm>
          <a:off x="3388433" y="2730253"/>
          <a:ext cx="4201219" cy="1280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300" b="1" kern="1200" dirty="0" smtClean="0"/>
            <a:t>Модульный   контроль</a:t>
          </a:r>
          <a:endParaRPr lang="ru-RU" sz="3300" kern="1200" dirty="0"/>
        </a:p>
      </dsp:txBody>
      <dsp:txXfrm>
        <a:off x="3388433" y="2730253"/>
        <a:ext cx="4201219" cy="1280859"/>
      </dsp:txXfrm>
    </dsp:sp>
    <dsp:sp modelId="{71AA6F3B-E744-49F2-AEAF-AEFF32688769}">
      <dsp:nvSpPr>
        <dsp:cNvPr id="0" name=""/>
        <dsp:cNvSpPr/>
      </dsp:nvSpPr>
      <dsp:spPr>
        <a:xfrm>
          <a:off x="3388433" y="4331328"/>
          <a:ext cx="4201219" cy="1280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Промежуточная аттестация </a:t>
          </a:r>
          <a:r>
            <a:rPr lang="ru-RU" altLang="ru-RU" sz="3300" b="1" kern="1200" dirty="0" smtClean="0"/>
            <a:t>(экзамены)</a:t>
          </a:r>
          <a:endParaRPr lang="ru-RU" sz="3300" kern="1200" dirty="0"/>
        </a:p>
      </dsp:txBody>
      <dsp:txXfrm>
        <a:off x="3388433" y="4331328"/>
        <a:ext cx="4201219" cy="1280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B7C45-7C73-4949-9A94-D3D40C08A456}">
      <dsp:nvSpPr>
        <dsp:cNvPr id="0" name=""/>
        <dsp:cNvSpPr/>
      </dsp:nvSpPr>
      <dsp:spPr>
        <a:xfrm>
          <a:off x="648064" y="3912"/>
          <a:ext cx="2785950" cy="5003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«кейс-пакет» для студентов: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-график учебного процесса,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-семестровый учебный план,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-контактные данные преподавателей,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-расписание консультаций преподавателей,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-методические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рекомендации по выполнению письменных работ,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-памятку по схеме действий студента, обучающегося с использованием ДОТ,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-инструкцию по </a:t>
          </a:r>
          <a:r>
            <a:rPr lang="ru-RU" sz="1600" u="none" kern="1200" dirty="0" smtClean="0"/>
            <a:t>работе с </a:t>
          </a:r>
          <a:r>
            <a:rPr lang="ru-RU" sz="1600" kern="1200" dirty="0" smtClean="0"/>
            <a:t>системой  «</a:t>
          </a:r>
          <a:r>
            <a:rPr lang="en-US" sz="1600" kern="1200" dirty="0" smtClean="0"/>
            <a:t>AVN</a:t>
          </a:r>
          <a:r>
            <a:rPr lang="ru-RU" sz="1600" kern="1200" dirty="0" smtClean="0"/>
            <a:t>»</a:t>
          </a:r>
          <a:endParaRPr lang="ru-RU" sz="1600" kern="1200" dirty="0"/>
        </a:p>
      </dsp:txBody>
      <dsp:txXfrm>
        <a:off x="648064" y="3912"/>
        <a:ext cx="2785950" cy="5003911"/>
      </dsp:txXfrm>
    </dsp:sp>
    <dsp:sp modelId="{405D4077-ED3C-48F7-A69F-62101E417B1A}">
      <dsp:nvSpPr>
        <dsp:cNvPr id="0" name=""/>
        <dsp:cNvSpPr/>
      </dsp:nvSpPr>
      <dsp:spPr>
        <a:xfrm>
          <a:off x="3712609" y="116634"/>
          <a:ext cx="4568317" cy="4778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учебно-методические материалы по каждой дисциплине: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-Учебно-методический комплекс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-Аннотация рабочей программы дисциплины.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-Лекции по дисциплине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-Контрольные задания для самостоятельной работы и методические указания к ним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-Тесты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-Задания для модульного контроля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-Вопросы и задания для зачетов и экзаменов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-Критерии оценки (политика курса)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-Учебники и учебные пособия</a:t>
          </a:r>
          <a:endParaRPr lang="ru-RU" sz="1600" kern="1200" dirty="0"/>
        </a:p>
      </dsp:txBody>
      <dsp:txXfrm>
        <a:off x="3712609" y="116634"/>
        <a:ext cx="4568317" cy="47784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2A658-01CD-4A77-993D-73A284F57A91}">
      <dsp:nvSpPr>
        <dsp:cNvPr id="0" name=""/>
        <dsp:cNvSpPr/>
      </dsp:nvSpPr>
      <dsp:spPr>
        <a:xfrm>
          <a:off x="0" y="655703"/>
          <a:ext cx="2846407" cy="1707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нормативной документации системы ДО академии</a:t>
          </a:r>
          <a:endParaRPr lang="ru-RU" sz="2200" kern="1200" dirty="0"/>
        </a:p>
      </dsp:txBody>
      <dsp:txXfrm>
        <a:off x="0" y="655703"/>
        <a:ext cx="2846407" cy="1707844"/>
      </dsp:txXfrm>
    </dsp:sp>
    <dsp:sp modelId="{77B38075-88A1-4B55-966C-E3E8701E1299}">
      <dsp:nvSpPr>
        <dsp:cNvPr id="0" name=""/>
        <dsp:cNvSpPr/>
      </dsp:nvSpPr>
      <dsp:spPr>
        <a:xfrm>
          <a:off x="3131048" y="655703"/>
          <a:ext cx="2846407" cy="1707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инструкциям студентам по проведению учебного процесса с применением  ДОТ</a:t>
          </a:r>
          <a:endParaRPr lang="ru-RU" sz="2200" kern="1200" dirty="0"/>
        </a:p>
      </dsp:txBody>
      <dsp:txXfrm>
        <a:off x="3131048" y="655703"/>
        <a:ext cx="2846407" cy="1707844"/>
      </dsp:txXfrm>
    </dsp:sp>
    <dsp:sp modelId="{48F9449B-D7D0-4A12-BDFA-E65D6E3185C1}">
      <dsp:nvSpPr>
        <dsp:cNvPr id="0" name=""/>
        <dsp:cNvSpPr/>
      </dsp:nvSpPr>
      <dsp:spPr>
        <a:xfrm>
          <a:off x="6262096" y="655703"/>
          <a:ext cx="2846407" cy="1707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инструкциям студентам по использованию электронных ресурсов системы ДО</a:t>
          </a:r>
          <a:endParaRPr lang="ru-RU" sz="2200" kern="1200" dirty="0"/>
        </a:p>
      </dsp:txBody>
      <dsp:txXfrm>
        <a:off x="6262096" y="655703"/>
        <a:ext cx="2846407" cy="1707844"/>
      </dsp:txXfrm>
    </dsp:sp>
    <dsp:sp modelId="{2C6B0F75-D4A4-4223-9617-A1707A42C11E}">
      <dsp:nvSpPr>
        <dsp:cNvPr id="0" name=""/>
        <dsp:cNvSpPr/>
      </dsp:nvSpPr>
      <dsp:spPr>
        <a:xfrm>
          <a:off x="0" y="2518836"/>
          <a:ext cx="2846407" cy="1707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графику учебного процесса, семестровому учебному плану</a:t>
          </a:r>
          <a:endParaRPr lang="ru-RU" sz="2200" kern="1200" dirty="0"/>
        </a:p>
      </dsp:txBody>
      <dsp:txXfrm>
        <a:off x="0" y="2518836"/>
        <a:ext cx="2846407" cy="1707844"/>
      </dsp:txXfrm>
    </dsp:sp>
    <dsp:sp modelId="{F4850B40-34DF-42CE-9446-598A6B1310D8}">
      <dsp:nvSpPr>
        <dsp:cNvPr id="0" name=""/>
        <dsp:cNvSpPr/>
      </dsp:nvSpPr>
      <dsp:spPr>
        <a:xfrm>
          <a:off x="3168364" y="2518836"/>
          <a:ext cx="2846407" cy="1707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контактным данным преподавателей, расписанию консультаций преподавателей</a:t>
          </a:r>
          <a:endParaRPr lang="ru-RU" sz="2200" kern="1200" dirty="0"/>
        </a:p>
      </dsp:txBody>
      <dsp:txXfrm>
        <a:off x="3168364" y="2518836"/>
        <a:ext cx="2846407" cy="1707844"/>
      </dsp:txXfrm>
    </dsp:sp>
    <dsp:sp modelId="{A682F4F6-3163-4D39-B58F-94A894F9C5A3}">
      <dsp:nvSpPr>
        <dsp:cNvPr id="0" name=""/>
        <dsp:cNvSpPr/>
      </dsp:nvSpPr>
      <dsp:spPr>
        <a:xfrm>
          <a:off x="6262096" y="2648188"/>
          <a:ext cx="2846407" cy="1707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расписанию занятий</a:t>
          </a:r>
          <a:endParaRPr lang="ru-RU" sz="2200" kern="1200" dirty="0"/>
        </a:p>
      </dsp:txBody>
      <dsp:txXfrm>
        <a:off x="6262096" y="2648188"/>
        <a:ext cx="2846407" cy="1707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B7C45-7C73-4949-9A94-D3D40C08A456}">
      <dsp:nvSpPr>
        <dsp:cNvPr id="0" name=""/>
        <dsp:cNvSpPr/>
      </dsp:nvSpPr>
      <dsp:spPr>
        <a:xfrm>
          <a:off x="1089" y="1230609"/>
          <a:ext cx="4250862" cy="2550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Списки студентов в электронном виде с контактными данными (телефон, скайп, </a:t>
          </a:r>
          <a:r>
            <a:rPr lang="ru-RU" sz="3000" kern="1200" dirty="0" err="1" smtClean="0"/>
            <a:t>вотсап</a:t>
          </a:r>
          <a:r>
            <a:rPr lang="ru-RU" sz="3000" kern="1200" dirty="0" smtClean="0"/>
            <a:t>, электронная почта)</a:t>
          </a:r>
          <a:endParaRPr lang="ru-RU" sz="3000" kern="1200" dirty="0"/>
        </a:p>
      </dsp:txBody>
      <dsp:txXfrm>
        <a:off x="1089" y="1230609"/>
        <a:ext cx="4250862" cy="2550517"/>
      </dsp:txXfrm>
    </dsp:sp>
    <dsp:sp modelId="{1CEB886F-02F4-4E24-9640-EE26FA56E252}">
      <dsp:nvSpPr>
        <dsp:cNvPr id="0" name=""/>
        <dsp:cNvSpPr/>
      </dsp:nvSpPr>
      <dsp:spPr>
        <a:xfrm>
          <a:off x="4677039" y="1230609"/>
          <a:ext cx="4250862" cy="2550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График учебного процесса</a:t>
          </a:r>
          <a:endParaRPr lang="ru-RU" sz="3000" kern="1200" dirty="0"/>
        </a:p>
      </dsp:txBody>
      <dsp:txXfrm>
        <a:off x="4677039" y="1230609"/>
        <a:ext cx="4250862" cy="25505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C19D3-C73D-4CD5-8B85-27C14BA3384F}">
      <dsp:nvSpPr>
        <dsp:cNvPr id="0" name=""/>
        <dsp:cNvSpPr/>
      </dsp:nvSpPr>
      <dsp:spPr>
        <a:xfrm>
          <a:off x="1464652" y="0"/>
          <a:ext cx="5373216" cy="537321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4785D-68E8-4C34-A769-09AEBE7EB4F2}">
      <dsp:nvSpPr>
        <dsp:cNvPr id="0" name=""/>
        <dsp:cNvSpPr/>
      </dsp:nvSpPr>
      <dsp:spPr>
        <a:xfrm>
          <a:off x="4151260" y="540207"/>
          <a:ext cx="3492590" cy="12719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Присваивают логины и пароли студентам</a:t>
          </a:r>
          <a:endParaRPr lang="ru-RU" sz="2400" kern="1200" dirty="0"/>
        </a:p>
      </dsp:txBody>
      <dsp:txXfrm>
        <a:off x="4213351" y="602298"/>
        <a:ext cx="3368408" cy="1147758"/>
      </dsp:txXfrm>
    </dsp:sp>
    <dsp:sp modelId="{BBD8098A-4960-447F-8880-C1A1254E3D6B}">
      <dsp:nvSpPr>
        <dsp:cNvPr id="0" name=""/>
        <dsp:cNvSpPr/>
      </dsp:nvSpPr>
      <dsp:spPr>
        <a:xfrm>
          <a:off x="4151260" y="1971141"/>
          <a:ext cx="3492590" cy="12719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Присваивают логины и пароли преподавателям</a:t>
          </a:r>
          <a:endParaRPr lang="ru-RU" sz="2400" kern="1200" dirty="0"/>
        </a:p>
      </dsp:txBody>
      <dsp:txXfrm>
        <a:off x="4213351" y="2033232"/>
        <a:ext cx="3368408" cy="1147758"/>
      </dsp:txXfrm>
    </dsp:sp>
    <dsp:sp modelId="{B51F34F2-7088-43E9-9B23-661747773A23}">
      <dsp:nvSpPr>
        <dsp:cNvPr id="0" name=""/>
        <dsp:cNvSpPr/>
      </dsp:nvSpPr>
      <dsp:spPr>
        <a:xfrm>
          <a:off x="4151260" y="3402074"/>
          <a:ext cx="3492590" cy="12719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Обеспечивают доступ к системе </a:t>
          </a:r>
          <a:r>
            <a:rPr lang="en-US" sz="2400" kern="1200" dirty="0" smtClean="0"/>
            <a:t>ABN</a:t>
          </a:r>
          <a:endParaRPr lang="ru-RU" sz="2400" kern="1200" dirty="0"/>
        </a:p>
      </dsp:txBody>
      <dsp:txXfrm>
        <a:off x="4213351" y="3464165"/>
        <a:ext cx="3368408" cy="1147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11FB8-6EAF-4AAE-AEF9-6A7E3749363C}">
      <dsp:nvSpPr>
        <dsp:cNvPr id="0" name=""/>
        <dsp:cNvSpPr/>
      </dsp:nvSpPr>
      <dsp:spPr>
        <a:xfrm>
          <a:off x="0" y="72008"/>
          <a:ext cx="9108504" cy="164178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Цель </a:t>
          </a:r>
          <a:r>
            <a:rPr lang="ru-RU" sz="3300" kern="1200" dirty="0" smtClean="0"/>
            <a:t>организационной встречи</a:t>
          </a:r>
          <a:r>
            <a:rPr lang="ru-RU" sz="3300" b="1" kern="1200" dirty="0" smtClean="0"/>
            <a:t>– разъяснить студентам процесс организации обучения по заочной форме  </a:t>
          </a:r>
          <a:endParaRPr lang="ru-RU" sz="3300" kern="1200" dirty="0"/>
        </a:p>
      </dsp:txBody>
      <dsp:txXfrm>
        <a:off x="0" y="72008"/>
        <a:ext cx="9108504" cy="1641782"/>
      </dsp:txXfrm>
    </dsp:sp>
    <dsp:sp modelId="{109167AD-5DA8-46DE-8807-A7EDC97E6779}">
      <dsp:nvSpPr>
        <dsp:cNvPr id="0" name=""/>
        <dsp:cNvSpPr/>
      </dsp:nvSpPr>
      <dsp:spPr>
        <a:xfrm>
          <a:off x="4447" y="1713790"/>
          <a:ext cx="3033202" cy="3447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Студентам представляется презентация: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-требования модульно-рейтинговой технологии,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процесс организации обучения,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-особенности кредитных технологий,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-организация обучения.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4447" y="1713790"/>
        <a:ext cx="3033202" cy="3447743"/>
      </dsp:txXfrm>
    </dsp:sp>
    <dsp:sp modelId="{8E9694BD-C607-4DB0-8EB8-19351205EE0B}">
      <dsp:nvSpPr>
        <dsp:cNvPr id="0" name=""/>
        <dsp:cNvSpPr/>
      </dsp:nvSpPr>
      <dsp:spPr>
        <a:xfrm>
          <a:off x="3037650" y="1713790"/>
          <a:ext cx="3033202" cy="3447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Студенты знакомятся с приемами самостоятельной работы </a:t>
          </a:r>
          <a:endParaRPr lang="ru-RU" sz="2400" kern="1200" dirty="0"/>
        </a:p>
      </dsp:txBody>
      <dsp:txXfrm>
        <a:off x="3037650" y="1713790"/>
        <a:ext cx="3033202" cy="3447743"/>
      </dsp:txXfrm>
    </dsp:sp>
    <dsp:sp modelId="{E1D1990F-FA06-4A4C-A29D-412C44775440}">
      <dsp:nvSpPr>
        <dsp:cNvPr id="0" name=""/>
        <dsp:cNvSpPr/>
      </dsp:nvSpPr>
      <dsp:spPr>
        <a:xfrm>
          <a:off x="6070853" y="1713790"/>
          <a:ext cx="3033202" cy="3447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Студентам  показываются возможности образовательного портала,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они получают логины и пароли</a:t>
          </a:r>
          <a:endParaRPr lang="ru-RU" sz="2400" kern="1200" dirty="0"/>
        </a:p>
      </dsp:txBody>
      <dsp:txXfrm>
        <a:off x="6070853" y="1713790"/>
        <a:ext cx="3033202" cy="3447743"/>
      </dsp:txXfrm>
    </dsp:sp>
    <dsp:sp modelId="{A2680D6F-983A-4931-935D-C3058E9A107A}">
      <dsp:nvSpPr>
        <dsp:cNvPr id="0" name=""/>
        <dsp:cNvSpPr/>
      </dsp:nvSpPr>
      <dsp:spPr>
        <a:xfrm flipV="1">
          <a:off x="0" y="5305549"/>
          <a:ext cx="9108504" cy="9505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69C9B-DEBB-483D-8E72-2F86E8B5AFFA}">
      <dsp:nvSpPr>
        <dsp:cNvPr id="0" name=""/>
        <dsp:cNvSpPr/>
      </dsp:nvSpPr>
      <dsp:spPr>
        <a:xfrm>
          <a:off x="49506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носит объяснительный характер</a:t>
          </a:r>
          <a:endParaRPr lang="ru-RU" sz="1600" kern="1200" dirty="0"/>
        </a:p>
      </dsp:txBody>
      <dsp:txXfrm>
        <a:off x="495061" y="644"/>
        <a:ext cx="2262336" cy="1357401"/>
      </dsp:txXfrm>
    </dsp:sp>
    <dsp:sp modelId="{3C8B4B3F-55B1-443C-9301-A9D60AA299DE}">
      <dsp:nvSpPr>
        <dsp:cNvPr id="0" name=""/>
        <dsp:cNvSpPr/>
      </dsp:nvSpPr>
      <dsp:spPr>
        <a:xfrm>
          <a:off x="298363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используется компьютерная презентация</a:t>
          </a:r>
          <a:endParaRPr lang="ru-RU" sz="1600" kern="1200" dirty="0"/>
        </a:p>
      </dsp:txBody>
      <dsp:txXfrm>
        <a:off x="2983631" y="644"/>
        <a:ext cx="2262336" cy="1357401"/>
      </dsp:txXfrm>
    </dsp:sp>
    <dsp:sp modelId="{6746FDBF-DAEA-4149-8CAB-04F61182B4A9}">
      <dsp:nvSpPr>
        <dsp:cNvPr id="0" name=""/>
        <dsp:cNvSpPr/>
      </dsp:nvSpPr>
      <dsp:spPr>
        <a:xfrm>
          <a:off x="547220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обобщаются современные представления об изучаемом объекте</a:t>
          </a:r>
          <a:endParaRPr lang="ru-RU" sz="1600" kern="1200" dirty="0"/>
        </a:p>
      </dsp:txBody>
      <dsp:txXfrm>
        <a:off x="5472201" y="644"/>
        <a:ext cx="2262336" cy="1357401"/>
      </dsp:txXfrm>
    </dsp:sp>
    <dsp:sp modelId="{31C11D0B-362B-4A44-909C-54043268B392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акцентируют внимание студентов на имеющихся проблемах</a:t>
          </a:r>
          <a:endParaRPr lang="ru-RU" sz="1600" kern="1200" dirty="0"/>
        </a:p>
      </dsp:txBody>
      <dsp:txXfrm>
        <a:off x="495061" y="1584280"/>
        <a:ext cx="2262336" cy="1357401"/>
      </dsp:txXfrm>
    </dsp:sp>
    <dsp:sp modelId="{E5B37A14-08C6-4DC5-B3DB-034ACB8D3DB2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излагается общее представление об изучаемой дисциплине</a:t>
          </a:r>
          <a:endParaRPr lang="ru-RU" sz="1600" kern="1200"/>
        </a:p>
      </dsp:txBody>
      <dsp:txXfrm>
        <a:off x="2983631" y="1584280"/>
        <a:ext cx="2262336" cy="1357401"/>
      </dsp:txXfrm>
    </dsp:sp>
    <dsp:sp modelId="{BE09D4C9-1BB1-407F-A09E-0B50F73CE9DB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говорится содержании, месте в учебном процессе</a:t>
          </a:r>
          <a:endParaRPr lang="ru-RU" sz="1600" kern="1200" dirty="0"/>
        </a:p>
      </dsp:txBody>
      <dsp:txXfrm>
        <a:off x="5472201" y="1584280"/>
        <a:ext cx="2262336" cy="1357401"/>
      </dsp:txXfrm>
    </dsp:sp>
    <dsp:sp modelId="{15A40998-610B-44D9-8DFF-582E550B1B14}">
      <dsp:nvSpPr>
        <dsp:cNvPr id="0" name=""/>
        <dsp:cNvSpPr/>
      </dsp:nvSpPr>
      <dsp:spPr>
        <a:xfrm>
          <a:off x="1739346" y="316791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выделяются проблемы, решение которых потребует особых усилий студента</a:t>
          </a:r>
          <a:endParaRPr lang="ru-RU" sz="1600" kern="1200" dirty="0"/>
        </a:p>
      </dsp:txBody>
      <dsp:txXfrm>
        <a:off x="1739346" y="3167915"/>
        <a:ext cx="2262336" cy="1357401"/>
      </dsp:txXfrm>
    </dsp:sp>
    <dsp:sp modelId="{613EFE9C-B8F2-4336-A87C-87AFC4348B65}">
      <dsp:nvSpPr>
        <dsp:cNvPr id="0" name=""/>
        <dsp:cNvSpPr/>
      </dsp:nvSpPr>
      <dsp:spPr>
        <a:xfrm>
          <a:off x="4227916" y="316791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знакомят с приемами самостоятельной работы с учетом специфики конкретной изучаемой дисциплины</a:t>
          </a:r>
          <a:endParaRPr lang="ru-RU" sz="1600" kern="1200" dirty="0"/>
        </a:p>
      </dsp:txBody>
      <dsp:txXfrm>
        <a:off x="4227916" y="3167915"/>
        <a:ext cx="2262336" cy="13574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7D25D-1312-4471-BB8F-FB75BBBE212F}">
      <dsp:nvSpPr>
        <dsp:cNvPr id="0" name=""/>
        <dsp:cNvSpPr/>
      </dsp:nvSpPr>
      <dsp:spPr>
        <a:xfrm>
          <a:off x="0" y="972773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Знакомство со студентами группы </a:t>
          </a:r>
          <a:endParaRPr lang="ru-RU" sz="1600" kern="1200" dirty="0"/>
        </a:p>
      </dsp:txBody>
      <dsp:txXfrm>
        <a:off x="0" y="972773"/>
        <a:ext cx="2823904" cy="1694343"/>
      </dsp:txXfrm>
    </dsp:sp>
    <dsp:sp modelId="{899ED1CE-67CE-431F-B3DD-5BAAAD33EB74}">
      <dsp:nvSpPr>
        <dsp:cNvPr id="0" name=""/>
        <dsp:cNvSpPr/>
      </dsp:nvSpPr>
      <dsp:spPr>
        <a:xfrm>
          <a:off x="3106295" y="972773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Сообщение о себе (преподавателе): ФИО, должность, ученая степень, звание, кафедра (где работает преподаватель</a:t>
          </a:r>
          <a:r>
            <a:rPr lang="ru-RU" sz="1200" kern="1200" dirty="0" smtClean="0"/>
            <a:t>). </a:t>
          </a:r>
          <a:endParaRPr lang="ru-RU" sz="1200" kern="1200" dirty="0"/>
        </a:p>
      </dsp:txBody>
      <dsp:txXfrm>
        <a:off x="3106295" y="972773"/>
        <a:ext cx="2823904" cy="1694343"/>
      </dsp:txXfrm>
    </dsp:sp>
    <dsp:sp modelId="{C80FA8F3-23A9-491A-8AB2-1B541B5FA829}">
      <dsp:nvSpPr>
        <dsp:cNvPr id="0" name=""/>
        <dsp:cNvSpPr/>
      </dsp:nvSpPr>
      <dsp:spPr>
        <a:xfrm>
          <a:off x="6212590" y="432049"/>
          <a:ext cx="2823904" cy="2775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Преподаватель знакомит студентов с нормативной, учебно-методической документацией: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Государственным образовательным стандартом,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Рабочей учебной программой по изучаемой дисциплине,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методическими указаниями для самостоятельного изучения дисциплины,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методическими указаниям по выполнению контрольной или курсовой работы. </a:t>
          </a:r>
          <a:endParaRPr lang="ru-RU" sz="1400" kern="1200" dirty="0"/>
        </a:p>
      </dsp:txBody>
      <dsp:txXfrm>
        <a:off x="6212590" y="432049"/>
        <a:ext cx="2823904" cy="2775791"/>
      </dsp:txXfrm>
    </dsp:sp>
    <dsp:sp modelId="{5C0417AC-768B-4163-AA93-B862BD2B8614}">
      <dsp:nvSpPr>
        <dsp:cNvPr id="0" name=""/>
        <dsp:cNvSpPr/>
      </dsp:nvSpPr>
      <dsp:spPr>
        <a:xfrm>
          <a:off x="1553147" y="3490231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Разъясняет сущность и содержание дисциплины, основные направления и закономерности в изучении курса, связь с другими дисциплинами; значение, роль и место изучаемой дисциплины в учебном процессе, в формировании специалиста. </a:t>
          </a:r>
          <a:endParaRPr lang="ru-RU" sz="1400" kern="1200"/>
        </a:p>
      </dsp:txBody>
      <dsp:txXfrm>
        <a:off x="1553147" y="3490231"/>
        <a:ext cx="2823904" cy="1694343"/>
      </dsp:txXfrm>
    </dsp:sp>
    <dsp:sp modelId="{088547B7-EC68-4029-B7E4-E67427C17A32}">
      <dsp:nvSpPr>
        <dsp:cNvPr id="0" name=""/>
        <dsp:cNvSpPr/>
      </dsp:nvSpPr>
      <dsp:spPr>
        <a:xfrm>
          <a:off x="4659443" y="3490231"/>
          <a:ext cx="2823904" cy="1694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Рекомендует источники поиска нормативной, основной и дополнительной научно – методической литературы; </a:t>
          </a:r>
          <a:endParaRPr lang="ru-RU" sz="1400" kern="1200" dirty="0"/>
        </a:p>
      </dsp:txBody>
      <dsp:txXfrm>
        <a:off x="4659443" y="3490231"/>
        <a:ext cx="2823904" cy="1694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6E406-D48F-47F1-9AF5-C8C880B3B2C3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1B696-5E85-4104-AB87-EFE8E6FC6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669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AD50-4186-4D9B-885B-94602F70FC4C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48C-8171-4E01-9F45-A8E0A9632D2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14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AD50-4186-4D9B-885B-94602F70FC4C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48C-8171-4E01-9F45-A8E0A9632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16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AD50-4186-4D9B-885B-94602F70FC4C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48C-8171-4E01-9F45-A8E0A9632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60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AD50-4186-4D9B-885B-94602F70FC4C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48C-8171-4E01-9F45-A8E0A9632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20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AD50-4186-4D9B-885B-94602F70FC4C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48C-8171-4E01-9F45-A8E0A9632D2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67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AD50-4186-4D9B-885B-94602F70FC4C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48C-8171-4E01-9F45-A8E0A9632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48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AD50-4186-4D9B-885B-94602F70FC4C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48C-8171-4E01-9F45-A8E0A9632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71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AD50-4186-4D9B-885B-94602F70FC4C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48C-8171-4E01-9F45-A8E0A9632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31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AD50-4186-4D9B-885B-94602F70FC4C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48C-8171-4E01-9F45-A8E0A9632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38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0C3AD50-4186-4D9B-885B-94602F70FC4C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02248C-8171-4E01-9F45-A8E0A9632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12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AD50-4186-4D9B-885B-94602F70FC4C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48C-8171-4E01-9F45-A8E0A9632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4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0C3AD50-4186-4D9B-885B-94602F70FC4C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02248C-8171-4E01-9F45-A8E0A9632D2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60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do-portal.ua.kg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avn/DO/14-471-1-144/index.htm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gyua18@inbox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0"/>
            <a:ext cx="9073008" cy="360045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Организация обучения по заочной форме с использованием дистанционных образовательных технологий в </a:t>
            </a:r>
            <a:r>
              <a:rPr lang="ru-RU" sz="3600" b="1" dirty="0" smtClean="0"/>
              <a:t>2019-2020 </a:t>
            </a:r>
            <a:r>
              <a:rPr lang="ru-RU" sz="3600" b="1" dirty="0" smtClean="0"/>
              <a:t>учебном году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756" y="3838761"/>
            <a:ext cx="8964488" cy="136815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И.о. доцента </a:t>
            </a:r>
            <a:r>
              <a:rPr lang="ru-RU" b="1" dirty="0" err="1" smtClean="0">
                <a:solidFill>
                  <a:schemeClr val="tx1"/>
                </a:solidFill>
              </a:rPr>
              <a:t>Куфлей</a:t>
            </a:r>
            <a:r>
              <a:rPr lang="ru-RU" b="1" dirty="0" smtClean="0">
                <a:solidFill>
                  <a:schemeClr val="tx1"/>
                </a:solidFill>
              </a:rPr>
              <a:t> Ольга Владимировна, ответственная за организацию ДОТ в КГЮА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70434" y="5445224"/>
            <a:ext cx="8964488" cy="13681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для организаторов и преподавателей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173736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100" dirty="0"/>
              <a:t>На Образовательном портале КГЮА студентам и преподавателям </a:t>
            </a:r>
            <a:r>
              <a:rPr lang="ru-RU" sz="3100" dirty="0" smtClean="0"/>
              <a:t>ДО отделом информационных технологий  </a:t>
            </a:r>
            <a:r>
              <a:rPr lang="ru-RU" sz="3100" dirty="0"/>
              <a:t>предоставляется </a:t>
            </a:r>
            <a:r>
              <a:rPr lang="ru-RU" sz="3100" b="1" dirty="0"/>
              <a:t>открытый доступ</a:t>
            </a:r>
            <a:r>
              <a:rPr lang="ru-RU" sz="3100" dirty="0"/>
              <a:t> к: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5496" y="1846263"/>
          <a:ext cx="9108504" cy="5011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912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"/>
            <a:ext cx="9001000" cy="1628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На </a:t>
            </a:r>
            <a:r>
              <a:rPr lang="ru-RU" sz="3600" b="1" dirty="0" smtClean="0"/>
              <a:t>факультетах, в колледже  ответственные по заочному обучению предоставляют преподавателям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60160"/>
              </p:ext>
            </p:extLst>
          </p:nvPr>
        </p:nvGraphicFramePr>
        <p:xfrm>
          <a:off x="107504" y="1846263"/>
          <a:ext cx="8928992" cy="5011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192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"/>
            <a:ext cx="7543800" cy="134076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Материалы, которые необходимо подготовить преподавателю для студентов заочной формы обучения с использованием дистанционных образовательных технологий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257892"/>
              </p:ext>
            </p:extLst>
          </p:nvPr>
        </p:nvGraphicFramePr>
        <p:xfrm>
          <a:off x="179511" y="2348880"/>
          <a:ext cx="3960440" cy="1226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054"/>
                <a:gridCol w="751752"/>
                <a:gridCol w="621775"/>
                <a:gridCol w="508906"/>
                <a:gridCol w="508906"/>
                <a:gridCol w="508906"/>
                <a:gridCol w="565141"/>
              </a:tblGrid>
              <a:tr h="1184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Дисциплина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2" marR="40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Кафедра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2" marR="40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Преподаватель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2" marR="40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телефон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2" marR="40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Эл. почта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2" marR="40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Расписание занятий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2" marR="408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Часы для консультаций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82" marR="40882" marT="0" marB="0"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79512" y="1628800"/>
            <a:ext cx="3960440" cy="778272"/>
            <a:chOff x="0" y="302263"/>
            <a:chExt cx="3498986" cy="99429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02263"/>
              <a:ext cx="3498986" cy="99429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0" y="302263"/>
              <a:ext cx="3498986" cy="9942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1.Контактные данные преподавателя 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283968" y="1593605"/>
            <a:ext cx="2070933" cy="1242559"/>
            <a:chOff x="3938613" y="0"/>
            <a:chExt cx="2070933" cy="124255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938613" y="0"/>
              <a:ext cx="2070933" cy="124255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3938613" y="0"/>
              <a:ext cx="2070933" cy="12425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2.аннотацию дисциплины</a:t>
              </a:r>
              <a:endParaRPr lang="ru-RU" sz="1600" kern="1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660232" y="1615444"/>
            <a:ext cx="2317084" cy="1626933"/>
            <a:chOff x="6480725" y="3456377"/>
            <a:chExt cx="2317084" cy="1626933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6480725" y="3456377"/>
              <a:ext cx="2317084" cy="16269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6480725" y="3456377"/>
              <a:ext cx="2317084" cy="16269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3.задания для самостоятельной работы по каждой теме</a:t>
              </a:r>
              <a:endParaRPr lang="ru-RU" kern="12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79512" y="3717032"/>
            <a:ext cx="2164270" cy="1703661"/>
            <a:chOff x="6297396" y="0"/>
            <a:chExt cx="2164270" cy="1703661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6297396" y="0"/>
              <a:ext cx="2164270" cy="170366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6297396" y="0"/>
              <a:ext cx="2164270" cy="1703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4.курс лекций</a:t>
              </a:r>
              <a:endParaRPr lang="ru-RU" sz="2000" kern="12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695685" y="3756329"/>
            <a:ext cx="2532523" cy="1887796"/>
            <a:chOff x="290281" y="2537773"/>
            <a:chExt cx="2532523" cy="1887796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90281" y="2537773"/>
              <a:ext cx="2532523" cy="188779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290281" y="2537773"/>
              <a:ext cx="2532523" cy="18877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5.вопросы и задания рубежного (модульного) и итогового контроля (экзаменационные), </a:t>
              </a:r>
              <a:endParaRPr lang="ru-RU" sz="2000" kern="120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580112" y="3455683"/>
            <a:ext cx="2386294" cy="1526858"/>
            <a:chOff x="5193837" y="1369438"/>
            <a:chExt cx="2386294" cy="1868623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193837" y="1369438"/>
              <a:ext cx="2386294" cy="186862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5193837" y="1369438"/>
              <a:ext cx="2386294" cy="18686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6.политику курса</a:t>
              </a:r>
              <a:endParaRPr lang="ru-RU" sz="1600" kern="1200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128621" y="5598386"/>
            <a:ext cx="2837965" cy="1259614"/>
            <a:chOff x="3304587" y="3454741"/>
            <a:chExt cx="2837965" cy="1943164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3304587" y="3454741"/>
              <a:ext cx="2837965" cy="194316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3304587" y="3454741"/>
              <a:ext cx="2837965" cy="19431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smtClean="0"/>
                <a:t>7.презентации (по каждой теме!!)</a:t>
              </a:r>
              <a:endParaRPr lang="ru-RU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98127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503" y="332656"/>
            <a:ext cx="6074835" cy="19442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083" y="2204864"/>
            <a:ext cx="5698509" cy="18225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4149080"/>
            <a:ext cx="5539001" cy="18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336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0"/>
            <a:ext cx="9108504" cy="141277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Отдел планирования, мониторинга и инноваций в образовательной деятельности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95337"/>
              </p:ext>
            </p:extLst>
          </p:nvPr>
        </p:nvGraphicFramePr>
        <p:xfrm>
          <a:off x="35496" y="1484785"/>
          <a:ext cx="9108504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350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07504" y="1845734"/>
            <a:ext cx="9036495" cy="402336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/>
              <a:t>     </a:t>
            </a:r>
          </a:p>
          <a:p>
            <a:pPr algn="ctr">
              <a:buFontTx/>
              <a:buNone/>
            </a:pPr>
            <a:endParaRPr lang="ru-RU" sz="4800" b="1" dirty="0"/>
          </a:p>
          <a:p>
            <a:pPr algn="ctr">
              <a:buFontTx/>
              <a:buNone/>
            </a:pPr>
            <a:r>
              <a:rPr lang="ru-RU" sz="4800" b="1" dirty="0" smtClean="0"/>
              <a:t>Организация обучения</a:t>
            </a:r>
            <a:endParaRPr lang="ru-RU" sz="4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13128" cy="12687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>Перед началом обучения </a:t>
            </a:r>
            <a:r>
              <a:rPr lang="ru-RU" sz="3200" dirty="0"/>
              <a:t> </a:t>
            </a:r>
            <a:r>
              <a:rPr lang="ru-RU" sz="3200" dirty="0" smtClean="0"/>
              <a:t>ответственными по структурному подразделению для студентов заочной формы обучения проводится организационная встреча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888008"/>
              </p:ext>
            </p:extLst>
          </p:nvPr>
        </p:nvGraphicFramePr>
        <p:xfrm>
          <a:off x="35496" y="1340769"/>
          <a:ext cx="910850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7472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73736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>Все виды учебной деятельности  заочной формы обучения  с применением дистанционных образовательных технологий  в академии осуществляются посредством: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978589"/>
              </p:ext>
            </p:extLst>
          </p:nvPr>
        </p:nvGraphicFramePr>
        <p:xfrm>
          <a:off x="0" y="1737361"/>
          <a:ext cx="9144000" cy="5004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8557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237535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Виды </a:t>
            </a:r>
            <a:r>
              <a:rPr lang="ru-RU" sz="7200" dirty="0"/>
              <a:t>учебной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2182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/>
              <a:t>1. Аудиторные контактные часы</a:t>
            </a:r>
            <a:r>
              <a:rPr lang="ru-RU" dirty="0" smtClean="0"/>
              <a:t>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179512" y="1845734"/>
            <a:ext cx="8928991" cy="501226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Аудиторные контактные часы с преподавателем осуществляются в аудиториях по расписанию, согласно графику учебного процесса.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Расписание и график учебного процесса вы можете  взять на Образовательном портале, у методиста, в отделе планирования, мониторинга и инноваций в образовательной деятельности.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62072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dirty="0"/>
              <a:t>В КГЮА в </a:t>
            </a:r>
            <a:r>
              <a:rPr lang="ru-RU" sz="2800" dirty="0" smtClean="0"/>
              <a:t>2019-2020 </a:t>
            </a:r>
            <a:r>
              <a:rPr lang="ru-RU" sz="2800" dirty="0"/>
              <a:t>учебном году произведен набор на заочную форму обучения с применением дистанционных образовательных технологий 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95128"/>
              </p:ext>
            </p:extLst>
          </p:nvPr>
        </p:nvGraphicFramePr>
        <p:xfrm>
          <a:off x="107504" y="1846263"/>
          <a:ext cx="9036496" cy="4967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3959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737360"/>
            <a:ext cx="9144000" cy="522003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/>
          </a:p>
          <a:p>
            <a:pPr>
              <a:buNone/>
            </a:pPr>
            <a:r>
              <a:rPr lang="ru-RU" b="1" dirty="0" smtClean="0"/>
              <a:t>Установочная лекция</a:t>
            </a:r>
          </a:p>
          <a:p>
            <a:r>
              <a:rPr lang="ru-RU" b="1" dirty="0"/>
              <a:t>Цель установочного занятия – разъяснить студенту, что и как изучать.</a:t>
            </a:r>
            <a:endParaRPr lang="ru-RU" dirty="0"/>
          </a:p>
          <a:p>
            <a:pPr fontAlgn="t"/>
            <a:r>
              <a:rPr lang="ru-RU" dirty="0"/>
              <a:t>Успешная учебная деятельность студента-заочника по конкретной дисциплине в значительной степени зависит от эффективности проведения установочной лекции.</a:t>
            </a:r>
            <a:br>
              <a:rPr lang="ru-RU" dirty="0"/>
            </a:br>
            <a:r>
              <a:rPr lang="ru-RU" dirty="0"/>
              <a:t>     Для чтения установочной лекции требуется высокая квалификация преподавателя, способного направить самостоятельный труд студентов. </a:t>
            </a:r>
          </a:p>
          <a:p>
            <a:pPr fontAlgn="t"/>
            <a:r>
              <a:rPr lang="ru-RU" dirty="0"/>
              <a:t>     Очень полезен для установления интереса со стороны студента краткий рассказ об истории кафедры и ее научном потенциале, существующей научной школе по данному направлению, перспективах сотрудничества с кафедрой. </a:t>
            </a:r>
          </a:p>
          <a:p>
            <a:r>
              <a:rPr lang="ru-RU" dirty="0"/>
              <a:t>    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Виды лекций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307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28594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Установочная лекция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071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73" y="260648"/>
            <a:ext cx="8892480" cy="108011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Структура  установочной лекции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27234"/>
              </p:ext>
            </p:extLst>
          </p:nvPr>
        </p:nvGraphicFramePr>
        <p:xfrm>
          <a:off x="107504" y="1124745"/>
          <a:ext cx="90364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8976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32"/>
            <a:ext cx="9144000" cy="86409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Структура  установочной лекции</a:t>
            </a:r>
            <a:r>
              <a:rPr lang="ru-RU" sz="3600" dirty="0" smtClean="0"/>
              <a:t>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766781"/>
              </p:ext>
            </p:extLst>
          </p:nvPr>
        </p:nvGraphicFramePr>
        <p:xfrm>
          <a:off x="107504" y="908720"/>
          <a:ext cx="9036496" cy="5949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2146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737360"/>
            <a:ext cx="9144000" cy="522003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/>
          </a:p>
          <a:p>
            <a:pPr>
              <a:buNone/>
            </a:pPr>
            <a:r>
              <a:rPr lang="ru-RU" b="1" i="1" dirty="0" smtClean="0"/>
              <a:t>Обзорная лекция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Материал подается в расчете на самостоятельную работу студентов. Преподаватель излагает основные вопросы, предусмотренные программой. Однако внимание студентов будет снижено, если им будет представлена только структура подлежащего изучению материала. Необходимо в конспективной форме предлагать их вниманию базовые определения, которые помогут уже на лекции составить представление об изучаемом предмете.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Виды лекций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747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/>
              <a:t>Структура обзорной </a:t>
            </a:r>
            <a:r>
              <a:rPr lang="ru-RU" b="1" dirty="0" smtClean="0"/>
              <a:t>лекции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732659"/>
              </p:ext>
            </p:extLst>
          </p:nvPr>
        </p:nvGraphicFramePr>
        <p:xfrm>
          <a:off x="107504" y="1846263"/>
          <a:ext cx="9036496" cy="4895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9035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737360"/>
            <a:ext cx="9144000" cy="522003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b="1" i="1" dirty="0"/>
              <a:t>Итоговая (заключительная) лекция</a:t>
            </a:r>
            <a:r>
              <a:rPr lang="ru-RU" sz="2400" dirty="0"/>
              <a:t>, как правило, завершает изучение теоретического курса, обобщает изученный материал за весь период изучения.      При подготовке указанной разновидности лекции целесообразно учесть пробелы в знаниях студентов, выявленные на лабораторных, семинарских занятиях, в процессе фронтальных опросов и, как минимум, дать им установку на пути устранения пробелов, а также дальнейшее усовершенствование своей подготовки в данной области.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Виды лекций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389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/>
              <a:t>Структура </a:t>
            </a:r>
            <a:r>
              <a:rPr lang="ru-RU" b="1" dirty="0" smtClean="0"/>
              <a:t>итоговой лекции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545983"/>
              </p:ext>
            </p:extLst>
          </p:nvPr>
        </p:nvGraphicFramePr>
        <p:xfrm>
          <a:off x="107504" y="1846263"/>
          <a:ext cx="9036496" cy="4895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0026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/>
              <a:t>2.Контактные </a:t>
            </a:r>
            <a:r>
              <a:rPr lang="ru-RU" b="1" dirty="0"/>
              <a:t>сетевые часы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5734"/>
            <a:ext cx="9036495" cy="496764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Это часы взаимодействия преподавателя и студента с использованием телекоммуникационных средств связи. </a:t>
            </a:r>
            <a:endParaRPr lang="ru-RU" dirty="0"/>
          </a:p>
          <a:p>
            <a:r>
              <a:rPr lang="ru-RU" b="1" dirty="0"/>
              <a:t>Это:</a:t>
            </a:r>
            <a:endParaRPr lang="ru-RU" dirty="0"/>
          </a:p>
          <a:p>
            <a:r>
              <a:rPr lang="ru-RU" dirty="0"/>
              <a:t>-скайп, </a:t>
            </a:r>
          </a:p>
          <a:p>
            <a:r>
              <a:rPr lang="ru-RU" dirty="0"/>
              <a:t>-  </a:t>
            </a:r>
            <a:r>
              <a:rPr lang="ru-RU" dirty="0" err="1"/>
              <a:t>вебинары</a:t>
            </a:r>
            <a:r>
              <a:rPr lang="ru-RU" dirty="0"/>
              <a:t>, которые  находится в  системе </a:t>
            </a:r>
            <a:r>
              <a:rPr lang="en-US" dirty="0"/>
              <a:t>AVN</a:t>
            </a:r>
            <a:r>
              <a:rPr lang="ru-RU" dirty="0"/>
              <a:t> на страничке преподавателя,</a:t>
            </a:r>
          </a:p>
          <a:p>
            <a:r>
              <a:rPr lang="ru-RU" dirty="0"/>
              <a:t>- электронная почта,</a:t>
            </a:r>
          </a:p>
          <a:p>
            <a:r>
              <a:rPr lang="ru-RU" dirty="0"/>
              <a:t>-система отправки сообщений, которые  находится в  системе </a:t>
            </a:r>
            <a:r>
              <a:rPr lang="en-US" dirty="0"/>
              <a:t>AVN</a:t>
            </a:r>
            <a:r>
              <a:rPr lang="ru-RU" dirty="0"/>
              <a:t> на страничке преподавателя</a:t>
            </a:r>
            <a:r>
              <a:rPr lang="ru-RU" dirty="0" smtClean="0"/>
              <a:t>.</a:t>
            </a:r>
          </a:p>
          <a:p>
            <a:r>
              <a:rPr lang="ru-RU" dirty="0"/>
              <a:t>По электронной почте и средства Образовательного портала высылаются выполненные задания для самостоятельной работы.</a:t>
            </a:r>
          </a:p>
          <a:p>
            <a:r>
              <a:rPr lang="ru-RU" dirty="0" smtClean="0"/>
              <a:t>Преподаватель </a:t>
            </a:r>
            <a:r>
              <a:rPr lang="ru-RU" dirty="0"/>
              <a:t>должен продумать способы взаимодействия и сообщить об этом студенту на установочной сессии.</a:t>
            </a:r>
          </a:p>
          <a:p>
            <a:r>
              <a:rPr lang="ru-RU" dirty="0"/>
              <a:t>Контактные часы обязательно должны быть организованы через Образовательный портал. 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будут учитываться, т.к. оплачиваются на ряду с контактными аудиторными часами.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534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43800" cy="162072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/>
              <a:t>3. </a:t>
            </a:r>
            <a:r>
              <a:rPr lang="ru-RU" sz="4000" dirty="0" smtClean="0"/>
              <a:t>Самостоятельная работа </a:t>
            </a:r>
            <a:r>
              <a:rPr lang="ru-RU" sz="4000" dirty="0"/>
              <a:t>студента с учебными материалами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249014"/>
              </p:ext>
            </p:extLst>
          </p:nvPr>
        </p:nvGraphicFramePr>
        <p:xfrm>
          <a:off x="251520" y="1846263"/>
          <a:ext cx="8712968" cy="4895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574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75227" cy="105273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/>
              <a:t>Студенты заочной формы обучения  </a:t>
            </a:r>
            <a:r>
              <a:rPr lang="ru-RU" sz="1800" dirty="0" err="1"/>
              <a:t>бакалавриата</a:t>
            </a:r>
            <a:r>
              <a:rPr lang="ru-RU" sz="1800" dirty="0"/>
              <a:t>  </a:t>
            </a:r>
            <a:r>
              <a:rPr lang="ru-RU" sz="1800" dirty="0" smtClean="0"/>
              <a:t>по </a:t>
            </a:r>
            <a:r>
              <a:rPr lang="ru-RU" sz="1800" dirty="0"/>
              <a:t>направлению 530500 </a:t>
            </a:r>
            <a:r>
              <a:rPr lang="ru-RU" sz="1800" dirty="0" smtClean="0"/>
              <a:t>«Юриспруденция</a:t>
            </a:r>
            <a:r>
              <a:rPr lang="ru-RU" sz="1800" dirty="0"/>
              <a:t>» закреплены за факультетом заочного и дистанционного  обучения, и все занятия  будут проводится во 2 корпусе, с. Кок –Жар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1412776"/>
            <a:ext cx="8784976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/>
              <a:t>Контактные данные кураторов факультета заочного и дистанционного обучения</a:t>
            </a:r>
          </a:p>
          <a:p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300548"/>
              </p:ext>
            </p:extLst>
          </p:nvPr>
        </p:nvGraphicFramePr>
        <p:xfrm>
          <a:off x="-1" y="2348880"/>
          <a:ext cx="9126747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957"/>
                <a:gridCol w="1565303"/>
                <a:gridCol w="1303582"/>
                <a:gridCol w="1185682"/>
                <a:gridCol w="1184847"/>
                <a:gridCol w="1777688"/>
                <a:gridCol w="1777688"/>
              </a:tblGrid>
              <a:tr h="456233"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№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Ф.И.О.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Должность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Рабочий телефоны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Сотовые</a:t>
                      </a:r>
                      <a:endParaRPr lang="ru-RU" sz="1200">
                        <a:effectLst/>
                      </a:endParaRPr>
                    </a:p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телефоны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Почта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Курсы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79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Амангелдиев Адилет Амангелдиевич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Заместитель декана ФЗиДО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0312529201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r>
                        <a:rPr lang="en-US" sz="1100">
                          <a:effectLst/>
                        </a:rPr>
                        <a:t>709484843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en-US" sz="1100">
                          <a:effectLst/>
                        </a:rPr>
                        <a:t>adik.amangeldiev@mail.ru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4 курс на базе СПО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1046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Кадырова Жылдыз Талиповна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Ведущий специалист ФЗиДО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0312529208</a:t>
                      </a:r>
                      <a:endParaRPr lang="ru-RU" sz="120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0312529201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0700621732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en-US" sz="1100">
                          <a:effectLst/>
                        </a:rPr>
                        <a:t>talipova_jika@mail.ru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1 курс на базе ВО</a:t>
                      </a:r>
                      <a:endParaRPr lang="ru-RU" sz="120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2 курс на базе ВО</a:t>
                      </a:r>
                      <a:endParaRPr lang="ru-RU" sz="120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3 курс на базе ВО</a:t>
                      </a:r>
                      <a:endParaRPr lang="ru-RU" sz="120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3 курс на базе СО</a:t>
                      </a:r>
                      <a:endParaRPr lang="ru-RU" sz="120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1 курс на на базе СПО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258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Биялиев Инварбек Туголбекович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Ведущий специалист ФЗиДО</a:t>
                      </a:r>
                      <a:endParaRPr lang="ru-RU" sz="120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0312529201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0702160436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en-US" sz="1100">
                          <a:effectLst/>
                        </a:rPr>
                        <a:t>invar.biialiiev@mail.ru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 dirty="0">
                          <a:effectLst/>
                        </a:rPr>
                        <a:t>1 курс на базе СО</a:t>
                      </a:r>
                      <a:endParaRPr lang="ru-RU" sz="1200" dirty="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 dirty="0">
                          <a:effectLst/>
                        </a:rPr>
                        <a:t>2 курс на базе СО</a:t>
                      </a:r>
                      <a:endParaRPr lang="ru-RU" sz="1200" dirty="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 dirty="0">
                          <a:effectLst/>
                        </a:rPr>
                        <a:t>4 курс на базе СО</a:t>
                      </a:r>
                      <a:endParaRPr lang="ru-RU" sz="1200" dirty="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 dirty="0">
                          <a:effectLst/>
                        </a:rPr>
                        <a:t>5 курс на базе СО</a:t>
                      </a:r>
                      <a:endParaRPr lang="ru-RU" sz="1200" dirty="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 dirty="0">
                          <a:effectLst/>
                        </a:rPr>
                        <a:t>2 курс на базе СПО</a:t>
                      </a:r>
                      <a:endParaRPr lang="ru-RU" sz="1200" dirty="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 dirty="0">
                          <a:effectLst/>
                        </a:rPr>
                        <a:t>3 курс на базе СПО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5003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223133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altLang="ru-RU" sz="6000" dirty="0"/>
              <a:t>Как организовано обучение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43992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350723"/>
              </p:ext>
            </p:extLst>
          </p:nvPr>
        </p:nvGraphicFramePr>
        <p:xfrm>
          <a:off x="179512" y="0"/>
          <a:ext cx="8856984" cy="6741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277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ru-RU" altLang="ru-RU" dirty="0"/>
              <a:t>1.</a:t>
            </a:r>
            <a:r>
              <a:rPr lang="ru-RU" altLang="ru-RU" b="1" dirty="0"/>
              <a:t>Текущий контроль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1.</a:t>
            </a:r>
            <a:r>
              <a:rPr lang="ru-RU" b="1" dirty="0"/>
              <a:t>Текущий контроль.</a:t>
            </a:r>
            <a:r>
              <a:rPr lang="ru-RU" dirty="0"/>
              <a:t> Он осуществляется постоянно. А это значит, что студенты должны выполнять задания по самостоятельной работе после каждой темы по каждой дисциплине и отсылать их еженедельно </a:t>
            </a:r>
            <a:r>
              <a:rPr lang="ru-RU" b="1" dirty="0"/>
              <a:t>преподавателям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 smtClean="0"/>
              <a:t>  Преподаватель </a:t>
            </a:r>
            <a:r>
              <a:rPr lang="ru-RU" dirty="0"/>
              <a:t>должен  контролировать выполнение самостоятельной работы, вести ее учет и фиксировать все действия студента в электронном журнале.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215932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Только после выполнения  заданий по самостоятельной работе студенты допускаются к сдаче  модульного контроля в соответствии с графиком учебного процесса.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9234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9818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/>
              <a:t>Модульный   контроль.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/>
              <a:t>Этот вид контроля осуществляется по графику учебного процесса и проходит с использованием электронной </a:t>
            </a:r>
            <a:r>
              <a:rPr lang="ru-RU" dirty="0" smtClean="0"/>
              <a:t>почты, через образовательный портал.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Студенты выбирают один из предложенных преподавателем вариантов и отправляют ответы по двум адресам- </a:t>
            </a:r>
            <a:r>
              <a:rPr lang="ru-RU" b="1" dirty="0"/>
              <a:t>преподавателю и куратору по </a:t>
            </a:r>
            <a:r>
              <a:rPr lang="ru-RU" b="1" dirty="0" smtClean="0"/>
              <a:t>заочному обучению.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013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Промежуточная </a:t>
            </a:r>
            <a:r>
              <a:rPr lang="ru-RU" dirty="0" smtClean="0"/>
              <a:t>аттестация (экзамен)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Промежуточная аттестация обучающихся и обязательная итоговая аттестация выпускников осуществляются образовательной организацией очно с обязательным участием студента.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/>
              <a:t>Без оценок за текущий и модульный контроль студент не допускается к сдаче </a:t>
            </a:r>
            <a:r>
              <a:rPr lang="ru-RU" b="1" dirty="0" smtClean="0"/>
              <a:t> промежуточной аттестации.</a:t>
            </a:r>
          </a:p>
          <a:p>
            <a:r>
              <a:rPr lang="ru-RU" b="1" dirty="0" smtClean="0"/>
              <a:t>Если </a:t>
            </a:r>
            <a:r>
              <a:rPr lang="ru-RU" b="1" dirty="0"/>
              <a:t>по итогам изучения дисциплины в семестре студент выполнил все виды работ,  то преподаватель дает разрешение студенту на сдачу экзамена.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0778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Обязанности преподавателя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4017532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6632"/>
            <a:ext cx="8229600" cy="4954555"/>
          </a:xfrm>
        </p:spPr>
        <p:txBody>
          <a:bodyPr/>
          <a:lstStyle/>
          <a:p>
            <a:pPr algn="ctr">
              <a:buNone/>
            </a:pPr>
            <a:r>
              <a:rPr lang="ru-RU" sz="4000" b="1" u="sng" dirty="0" smtClean="0">
                <a:hlinkClick r:id="rId2"/>
              </a:rPr>
              <a:t>1</a:t>
            </a:r>
            <a:r>
              <a:rPr lang="ru-RU" sz="4000" b="1" u="sng" dirty="0" smtClean="0">
                <a:hlinkClick r:id="rId2"/>
              </a:rPr>
              <a:t>. Работа с материалами  и инструментами Образовательного портала КГЮА</a:t>
            </a:r>
          </a:p>
          <a:p>
            <a:pPr>
              <a:buNone/>
            </a:pPr>
            <a:endParaRPr lang="ru-RU" u="sng" dirty="0" smtClean="0">
              <a:hlinkClick r:id="rId2"/>
            </a:endParaRPr>
          </a:p>
          <a:p>
            <a:pPr>
              <a:buNone/>
            </a:pPr>
            <a:endParaRPr lang="ru-RU" u="sng" dirty="0" smtClean="0">
              <a:hlinkClick r:id="rId2"/>
            </a:endParaRPr>
          </a:p>
          <a:p>
            <a:pPr>
              <a:buNone/>
            </a:pPr>
            <a:endParaRPr lang="ru-RU" u="sng" dirty="0" smtClean="0">
              <a:hlinkClick r:id="rId2"/>
            </a:endParaRPr>
          </a:p>
          <a:p>
            <a:pPr algn="ctr">
              <a:buNone/>
            </a:pPr>
            <a:r>
              <a:rPr lang="ru-RU" sz="4800" b="1" u="sng" dirty="0" smtClean="0">
                <a:hlinkClick r:id="rId2"/>
              </a:rPr>
              <a:t>http</a:t>
            </a:r>
            <a:r>
              <a:rPr lang="ru-RU" sz="4800" b="1" u="sng" dirty="0" smtClean="0">
                <a:hlinkClick r:id="rId2"/>
              </a:rPr>
              <a:t>://do-portal.</a:t>
            </a:r>
            <a:r>
              <a:rPr lang="en-US" sz="4800" b="1" u="sng" dirty="0" err="1" smtClean="0">
                <a:hlinkClick r:id="rId2"/>
              </a:rPr>
              <a:t>ksl</a:t>
            </a:r>
            <a:r>
              <a:rPr lang="ru-RU" sz="4800" b="1" u="sng" dirty="0" smtClean="0">
                <a:hlinkClick r:id="rId2"/>
              </a:rPr>
              <a:t>a.kg</a:t>
            </a:r>
            <a:endParaRPr lang="ru-RU" sz="4800" b="1" u="sng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2</a:t>
            </a:r>
            <a:r>
              <a:rPr lang="ru-RU" u="sng" dirty="0" smtClean="0">
                <a:solidFill>
                  <a:srgbClr val="0070C0"/>
                </a:solidFill>
              </a:rPr>
              <a:t>. Планирование индивидуальной нагрузки</a:t>
            </a:r>
            <a:endParaRPr lang="ru-RU" u="sng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994202"/>
              </p:ext>
            </p:extLst>
          </p:nvPr>
        </p:nvGraphicFramePr>
        <p:xfrm>
          <a:off x="107504" y="1772816"/>
          <a:ext cx="8424937" cy="4464496"/>
        </p:xfrm>
        <a:graphic>
          <a:graphicData uri="http://schemas.openxmlformats.org/drawingml/2006/table">
            <a:tbl>
              <a:tblPr/>
              <a:tblGrid>
                <a:gridCol w="1728192"/>
                <a:gridCol w="1008112"/>
                <a:gridCol w="1224136"/>
                <a:gridCol w="25400"/>
                <a:gridCol w="1198736"/>
                <a:gridCol w="25400"/>
                <a:gridCol w="1126728"/>
                <a:gridCol w="25400"/>
                <a:gridCol w="2062833"/>
              </a:tblGrid>
              <a:tr h="4464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u="none" strike="noStrike" dirty="0" err="1">
                          <a:solidFill>
                            <a:srgbClr val="006400"/>
                          </a:solidFill>
                          <a:latin typeface="Tahoma"/>
                          <a:ea typeface="Tahoma"/>
                          <a:cs typeface="Times New Roman"/>
                          <a:hlinkClick r:id="rId2"/>
                        </a:rPr>
                        <a:t>Теория</a:t>
                      </a:r>
                      <a:r>
                        <a:rPr lang="en-US" sz="1800" u="none" strike="noStrike" dirty="0">
                          <a:solidFill>
                            <a:srgbClr val="006400"/>
                          </a:solidFill>
                          <a:latin typeface="Tahoma"/>
                          <a:ea typeface="Tahoma"/>
                          <a:cs typeface="Times New Roman"/>
                          <a:hlinkClick r:id="rId2"/>
                        </a:rPr>
                        <a:t> </a:t>
                      </a:r>
                      <a:r>
                        <a:rPr lang="en-US" sz="1800" u="none" strike="noStrike" dirty="0" err="1">
                          <a:solidFill>
                            <a:srgbClr val="006400"/>
                          </a:solidFill>
                          <a:latin typeface="Tahoma"/>
                          <a:ea typeface="Tahoma"/>
                          <a:cs typeface="Times New Roman"/>
                          <a:hlinkClick r:id="rId2"/>
                        </a:rPr>
                        <a:t>государства</a:t>
                      </a:r>
                      <a:r>
                        <a:rPr lang="en-US" sz="1800" u="none" strike="noStrike" dirty="0">
                          <a:solidFill>
                            <a:srgbClr val="006400"/>
                          </a:solidFill>
                          <a:latin typeface="Tahoma"/>
                          <a:ea typeface="Tahoma"/>
                          <a:cs typeface="Times New Roman"/>
                          <a:hlinkClick r:id="rId2"/>
                        </a:rPr>
                        <a:t> и </a:t>
                      </a:r>
                      <a:r>
                        <a:rPr lang="en-US" sz="1800" u="none" strike="noStrike" dirty="0" err="1">
                          <a:solidFill>
                            <a:srgbClr val="006400"/>
                          </a:solidFill>
                          <a:latin typeface="Tahoma"/>
                          <a:ea typeface="Tahoma"/>
                          <a:cs typeface="Times New Roman"/>
                          <a:hlinkClick r:id="rId2"/>
                        </a:rPr>
                        <a:t>права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6400"/>
                          </a:solidFill>
                          <a:latin typeface="Tahoma"/>
                          <a:ea typeface="Tahoma"/>
                          <a:cs typeface="Times New Roman"/>
                        </a:rPr>
                        <a:t>Экзамен</a:t>
                      </a:r>
                      <a:r>
                        <a:rPr lang="en-US" sz="1800" dirty="0">
                          <a:solidFill>
                            <a:srgbClr val="006400"/>
                          </a:solidFill>
                          <a:latin typeface="Tahoma"/>
                          <a:ea typeface="Tahoma"/>
                          <a:cs typeface="Times New Roman"/>
                        </a:rPr>
                        <a:t>  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6400"/>
                          </a:solidFill>
                          <a:latin typeface="Tahoma"/>
                          <a:ea typeface="Tahoma"/>
                          <a:cs typeface="Times New Roman"/>
                        </a:rPr>
                        <a:t>ЮзДОТ</a:t>
                      </a:r>
                      <a:r>
                        <a:rPr lang="en-US" sz="1800" dirty="0">
                          <a:solidFill>
                            <a:srgbClr val="006400"/>
                          </a:solidFill>
                          <a:latin typeface="Tahoma"/>
                          <a:ea typeface="Tahoma"/>
                          <a:cs typeface="Times New Roman"/>
                        </a:rPr>
                        <a:t>(</a:t>
                      </a:r>
                      <a:r>
                        <a:rPr lang="en-US" sz="1800" dirty="0" err="1">
                          <a:solidFill>
                            <a:srgbClr val="006400"/>
                          </a:solidFill>
                          <a:latin typeface="Tahoma"/>
                          <a:ea typeface="Tahoma"/>
                          <a:cs typeface="Times New Roman"/>
                        </a:rPr>
                        <a:t>ВОсп</a:t>
                      </a:r>
                      <a:r>
                        <a:rPr lang="en-US" sz="1800" dirty="0">
                          <a:solidFill>
                            <a:srgbClr val="006400"/>
                          </a:solidFill>
                          <a:latin typeface="Tahoma"/>
                          <a:ea typeface="Tahoma"/>
                          <a:cs typeface="Times New Roman"/>
                        </a:rPr>
                        <a:t>)-2-14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16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(лекции)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12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(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семин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44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(сетевые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конт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 часы)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737361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0070C0"/>
                </a:solidFill>
              </a:rPr>
              <a:t>3.Работа с электронными журналами</a:t>
            </a:r>
            <a:r>
              <a:rPr lang="ru-RU" u="sng" dirty="0">
                <a:solidFill>
                  <a:srgbClr val="0070C0"/>
                </a:solidFill>
              </a:rPr>
              <a:t/>
            </a:r>
            <a:br>
              <a:rPr lang="ru-RU" u="sng" dirty="0">
                <a:solidFill>
                  <a:srgbClr val="0070C0"/>
                </a:solidFill>
              </a:rPr>
            </a:br>
            <a:endParaRPr lang="ru-RU" u="sng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065329"/>
              </p:ext>
            </p:extLst>
          </p:nvPr>
        </p:nvGraphicFramePr>
        <p:xfrm>
          <a:off x="251520" y="1737361"/>
          <a:ext cx="8352928" cy="4427944"/>
        </p:xfrm>
        <a:graphic>
          <a:graphicData uri="http://schemas.openxmlformats.org/drawingml/2006/table">
            <a:tbl>
              <a:tblPr/>
              <a:tblGrid>
                <a:gridCol w="1275859"/>
                <a:gridCol w="411523"/>
                <a:gridCol w="359732"/>
                <a:gridCol w="334536"/>
                <a:gridCol w="398925"/>
                <a:gridCol w="398925"/>
                <a:gridCol w="398925"/>
                <a:gridCol w="496206"/>
                <a:gridCol w="398925"/>
                <a:gridCol w="398925"/>
                <a:gridCol w="398925"/>
                <a:gridCol w="297445"/>
                <a:gridCol w="398925"/>
                <a:gridCol w="297445"/>
                <a:gridCol w="398925"/>
                <a:gridCol w="298143"/>
                <a:gridCol w="297445"/>
                <a:gridCol w="398925"/>
                <a:gridCol w="694269"/>
              </a:tblGrid>
              <a:tr h="2213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Дисциплина, преподаватель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КСЕ,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Касымова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К.А.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Самостоятельная работа студентов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Модуль 1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Самостоятельная работа студента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Модуль 2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экзамен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Ф.И.О. студента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Т1 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Т2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Т3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Т 4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Т 5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Т 6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Т 7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Т 1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Т2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Т3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Т 4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Т 5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Т 6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Т 7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Т8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Ильгизова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Акмарал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 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5 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5б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5б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15 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5б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4б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55279" marR="55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7975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  Электронный журнал - документ, в котором фиксируются итоги всех видов контроля каждого студента.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Вести его- обязанность преподавателя.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Еженедельно электронные журналы по электронной почте     переправляются методисту ФЗО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771" y="0"/>
            <a:ext cx="8784976" cy="105273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/>
              <a:t>Студенты заочной формы обучения  </a:t>
            </a:r>
            <a:r>
              <a:rPr lang="ru-RU" sz="1800" dirty="0" smtClean="0"/>
              <a:t>магистратуры </a:t>
            </a:r>
            <a:r>
              <a:rPr lang="ru-RU" sz="1800" dirty="0"/>
              <a:t>по направлению 530500 «Юриспруденция» закреплены за факультетом заочного и дистанционного  обучения, и все занятия  будут проводится </a:t>
            </a:r>
            <a:r>
              <a:rPr lang="ru-RU" sz="1800" dirty="0" smtClean="0"/>
              <a:t>в главном корпусе КГЮА, пр. Чуй 180а</a:t>
            </a:r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1412776"/>
            <a:ext cx="8784976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/>
              <a:t>Контактные данные кураторов факультета заочного и дистанционного обучения</a:t>
            </a:r>
          </a:p>
          <a:p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828562"/>
              </p:ext>
            </p:extLst>
          </p:nvPr>
        </p:nvGraphicFramePr>
        <p:xfrm>
          <a:off x="-257" y="2636912"/>
          <a:ext cx="9127005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812"/>
                <a:gridCol w="1630631"/>
                <a:gridCol w="1299670"/>
                <a:gridCol w="1534771"/>
                <a:gridCol w="985509"/>
                <a:gridCol w="1854159"/>
                <a:gridCol w="1476453"/>
              </a:tblGrid>
              <a:tr h="656468"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№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Ф.И.О.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Должность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Место нахождения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Сотовые</a:t>
                      </a:r>
                      <a:endParaRPr lang="ru-RU" sz="1200">
                        <a:effectLst/>
                      </a:endParaRPr>
                    </a:p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телефоны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Почта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Время консультаций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7748"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l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Калыбек кызы Азиза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l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Ведущий специалист ФЗиДО (по магистратуре)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l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гл. Корпус КГЮА, каб 109, пр. Чуй, 180-а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l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>
                          <a:effectLst/>
                        </a:rPr>
                        <a:t>0702250395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l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en-US" sz="1100">
                          <a:effectLst/>
                        </a:rPr>
                        <a:t>aziza_1995.1995@mail.ru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l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 dirty="0">
                          <a:effectLst/>
                        </a:rPr>
                        <a:t>Ежедневно с 8:30 до 16:10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1092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u="sng" dirty="0" smtClean="0">
                <a:solidFill>
                  <a:srgbClr val="0070C0"/>
                </a:solidFill>
              </a:rPr>
              <a:t>4.Ведение электронных папок</a:t>
            </a:r>
            <a:endParaRPr lang="ru-RU" u="sng" dirty="0">
              <a:solidFill>
                <a:srgbClr val="0070C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 В обязанности преподавателя входит и ведение электронных папок студентов, в которых должны находиться все работы студентов.</a:t>
            </a:r>
          </a:p>
          <a:p>
            <a:r>
              <a:rPr lang="ru-RU" dirty="0" smtClean="0"/>
              <a:t> Электронная папка создается на каждого студента. В ней делается еще 2 папки – по модулям. </a:t>
            </a:r>
          </a:p>
          <a:p>
            <a:r>
              <a:rPr lang="ru-RU" dirty="0" smtClean="0"/>
              <a:t> В каждой папке организуется еще 2 папки - СРС, модуль.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электронной папки</a:t>
            </a:r>
            <a:endParaRPr lang="ru-RU" dirty="0"/>
          </a:p>
        </p:txBody>
      </p:sp>
      <p:grpSp>
        <p:nvGrpSpPr>
          <p:cNvPr id="48129" name="Группа 82"/>
          <p:cNvGrpSpPr>
            <a:grpSpLocks/>
          </p:cNvGrpSpPr>
          <p:nvPr/>
        </p:nvGrpSpPr>
        <p:grpSpPr bwMode="auto">
          <a:xfrm>
            <a:off x="733425" y="2204864"/>
            <a:ext cx="7943031" cy="3945111"/>
            <a:chOff x="0" y="0"/>
            <a:chExt cx="62927" cy="37754"/>
          </a:xfrm>
        </p:grpSpPr>
        <p:sp>
          <p:nvSpPr>
            <p:cNvPr id="83" name="Поле 83"/>
            <p:cNvSpPr txBox="1">
              <a:spLocks noChangeArrowheads="1"/>
            </p:cNvSpPr>
            <p:nvPr/>
          </p:nvSpPr>
          <p:spPr bwMode="auto">
            <a:xfrm>
              <a:off x="23021" y="0"/>
              <a:ext cx="15595" cy="6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База ВО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Поле 84"/>
            <p:cNvSpPr txBox="1">
              <a:spLocks noChangeArrowheads="1"/>
            </p:cNvSpPr>
            <p:nvPr/>
          </p:nvSpPr>
          <p:spPr bwMode="auto">
            <a:xfrm>
              <a:off x="15275" y="9574"/>
              <a:ext cx="32595" cy="6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Боронов Эрнис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Поле 85"/>
            <p:cNvSpPr txBox="1">
              <a:spLocks noChangeArrowheads="1"/>
            </p:cNvSpPr>
            <p:nvPr/>
          </p:nvSpPr>
          <p:spPr bwMode="auto">
            <a:xfrm>
              <a:off x="10972" y="18610"/>
              <a:ext cx="15596" cy="63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Модуль 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оле 86"/>
            <p:cNvSpPr txBox="1">
              <a:spLocks noChangeArrowheads="1"/>
            </p:cNvSpPr>
            <p:nvPr/>
          </p:nvSpPr>
          <p:spPr bwMode="auto">
            <a:xfrm>
              <a:off x="34747" y="18610"/>
              <a:ext cx="15595" cy="634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Модуль 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оле 87"/>
            <p:cNvSpPr txBox="1">
              <a:spLocks noChangeArrowheads="1"/>
            </p:cNvSpPr>
            <p:nvPr/>
          </p:nvSpPr>
          <p:spPr bwMode="auto">
            <a:xfrm>
              <a:off x="0" y="29906"/>
              <a:ext cx="15055" cy="784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СРС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Поле 88"/>
            <p:cNvSpPr txBox="1">
              <a:spLocks noChangeArrowheads="1"/>
            </p:cNvSpPr>
            <p:nvPr/>
          </p:nvSpPr>
          <p:spPr bwMode="auto">
            <a:xfrm>
              <a:off x="16244" y="29906"/>
              <a:ext cx="15055" cy="784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Модульные задания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Поле 89"/>
            <p:cNvSpPr txBox="1">
              <a:spLocks noChangeArrowheads="1"/>
            </p:cNvSpPr>
            <p:nvPr/>
          </p:nvSpPr>
          <p:spPr bwMode="auto">
            <a:xfrm>
              <a:off x="47871" y="29798"/>
              <a:ext cx="15056" cy="78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Модульные задания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Поле 90"/>
            <p:cNvSpPr txBox="1">
              <a:spLocks noChangeArrowheads="1"/>
            </p:cNvSpPr>
            <p:nvPr/>
          </p:nvSpPr>
          <p:spPr bwMode="auto">
            <a:xfrm>
              <a:off x="32165" y="29798"/>
              <a:ext cx="15056" cy="78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СРС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1" name="Группа 91"/>
            <p:cNvGrpSpPr>
              <a:grpSpLocks/>
            </p:cNvGrpSpPr>
            <p:nvPr/>
          </p:nvGrpSpPr>
          <p:grpSpPr bwMode="auto">
            <a:xfrm>
              <a:off x="12371" y="6347"/>
              <a:ext cx="36468" cy="23557"/>
              <a:chOff x="0" y="0"/>
              <a:chExt cx="36468" cy="23557"/>
            </a:xfrm>
          </p:grpSpPr>
          <p:cxnSp>
            <p:nvCxnSpPr>
              <p:cNvPr id="92" name="Прямая со стрелкой 92"/>
              <p:cNvCxnSpPr>
                <a:cxnSpLocks noChangeShapeType="1"/>
              </p:cNvCxnSpPr>
              <p:nvPr/>
            </p:nvCxnSpPr>
            <p:spPr bwMode="auto">
              <a:xfrm>
                <a:off x="18180" y="0"/>
                <a:ext cx="0" cy="323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3" name="Прямая со стрелкой 93"/>
              <p:cNvCxnSpPr>
                <a:cxnSpLocks noChangeShapeType="1"/>
              </p:cNvCxnSpPr>
              <p:nvPr/>
            </p:nvCxnSpPr>
            <p:spPr bwMode="auto">
              <a:xfrm>
                <a:off x="9144" y="9574"/>
                <a:ext cx="0" cy="2686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4" name="Прямая со стрелкой 94"/>
              <p:cNvCxnSpPr>
                <a:cxnSpLocks noChangeShapeType="1"/>
              </p:cNvCxnSpPr>
              <p:nvPr/>
            </p:nvCxnSpPr>
            <p:spPr bwMode="auto">
              <a:xfrm>
                <a:off x="28077" y="9574"/>
                <a:ext cx="0" cy="2686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5" name="Прямая со стрелкой 95"/>
              <p:cNvCxnSpPr>
                <a:cxnSpLocks noChangeShapeType="1"/>
              </p:cNvCxnSpPr>
              <p:nvPr/>
            </p:nvCxnSpPr>
            <p:spPr bwMode="auto">
              <a:xfrm>
                <a:off x="11940" y="18610"/>
                <a:ext cx="0" cy="483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6" name="Прямая со стрелкой 96"/>
              <p:cNvCxnSpPr>
                <a:cxnSpLocks noChangeShapeType="1"/>
              </p:cNvCxnSpPr>
              <p:nvPr/>
            </p:nvCxnSpPr>
            <p:spPr bwMode="auto">
              <a:xfrm>
                <a:off x="0" y="18610"/>
                <a:ext cx="0" cy="483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7" name="Прямая со стрелкой 97"/>
              <p:cNvCxnSpPr>
                <a:cxnSpLocks noChangeShapeType="1"/>
              </p:cNvCxnSpPr>
              <p:nvPr/>
            </p:nvCxnSpPr>
            <p:spPr bwMode="auto">
              <a:xfrm>
                <a:off x="24312" y="18718"/>
                <a:ext cx="0" cy="483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8" name="Прямая со стрелкой 98"/>
              <p:cNvCxnSpPr>
                <a:cxnSpLocks noChangeShapeType="1"/>
              </p:cNvCxnSpPr>
              <p:nvPr/>
            </p:nvCxnSpPr>
            <p:spPr bwMode="auto">
              <a:xfrm>
                <a:off x="36468" y="18610"/>
                <a:ext cx="0" cy="483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</p:grp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173736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 обязанности преподавателя  входит также: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1 раз в неделю давать сведения методисту ФЗО  и </a:t>
            </a:r>
            <a:r>
              <a:rPr lang="ru-RU" dirty="0" err="1" smtClean="0"/>
              <a:t>Куфлей</a:t>
            </a:r>
            <a:r>
              <a:rPr lang="ru-RU" dirty="0" smtClean="0"/>
              <a:t> О. В. о текущей работе  студентов. Информацию можно пересылать по электронной почте.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 студентами, которые не присылают работы, лично связываться по телефону и электронной почте.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7500"/>
          </a:bodyPr>
          <a:lstStyle/>
          <a:p>
            <a:pPr algn="ctr"/>
            <a:r>
              <a:rPr lang="ru-RU" sz="4400" dirty="0" smtClean="0"/>
              <a:t>Мониторинг работы преподавателя с электронным журналом и электронными папками</a:t>
            </a:r>
            <a:br>
              <a:rPr lang="ru-RU" sz="4400" dirty="0" smtClean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183371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16632"/>
            <a:ext cx="8856983" cy="66247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По окончании сессии в обязательном порядке  проводится аудит электронных материалов  на  соответствие им выставленных в ведомости оценок по каждой дисциплине. </a:t>
            </a:r>
          </a:p>
          <a:p>
            <a:pPr>
              <a:buNone/>
            </a:pPr>
            <a:r>
              <a:rPr lang="ru-RU" dirty="0" smtClean="0"/>
              <a:t>   Ответственный за аудит по КГЮА - </a:t>
            </a:r>
            <a:r>
              <a:rPr lang="ru-RU" dirty="0" err="1" smtClean="0"/>
              <a:t>Куфлей</a:t>
            </a:r>
            <a:r>
              <a:rPr lang="ru-RU" dirty="0" smtClean="0"/>
              <a:t> О.В.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/>
              <a:t>Преподаватели в течение 3-х дней по окончании экзамена должны подойти в 116 кабинет с электронными материалами и копиями ведомостей.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случае отсутствия данных аудита присланных студентами материалов и объективности выставленных преподавателем оценок, к преподавателю могут быть применены меры административной ответственности.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476250"/>
            <a:ext cx="5976938" cy="10810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4000" dirty="0" smtClean="0"/>
              <a:t>СПАСИБО ЗА ВНИМАНИЕ!</a:t>
            </a:r>
          </a:p>
        </p:txBody>
      </p:sp>
      <p:sp>
        <p:nvSpPr>
          <p:cNvPr id="52227" name="Rectangle 6"/>
          <p:cNvSpPr>
            <a:spLocks noChangeArrowheads="1"/>
          </p:cNvSpPr>
          <p:nvPr/>
        </p:nvSpPr>
        <p:spPr bwMode="auto">
          <a:xfrm>
            <a:off x="5435600" y="5589588"/>
            <a:ext cx="3313113" cy="64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</a:pPr>
            <a:r>
              <a:rPr lang="ru-RU" sz="3200" dirty="0"/>
              <a:t>ВОПРОСЫ?</a:t>
            </a:r>
          </a:p>
        </p:txBody>
      </p:sp>
      <p:sp>
        <p:nvSpPr>
          <p:cNvPr id="52228" name="Line 7"/>
          <p:cNvSpPr>
            <a:spLocks noChangeShapeType="1"/>
          </p:cNvSpPr>
          <p:nvPr/>
        </p:nvSpPr>
        <p:spPr bwMode="auto">
          <a:xfrm>
            <a:off x="0" y="260350"/>
            <a:ext cx="9144000" cy="0"/>
          </a:xfrm>
          <a:prstGeom prst="line">
            <a:avLst/>
          </a:prstGeom>
          <a:noFill/>
          <a:ln w="76200" cap="sq" cmpd="tri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2229" name="Line 8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76200" cap="sq" cmpd="tri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52230" name="Picture 9" descr="j028386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2100" y="2060575"/>
            <a:ext cx="282257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           Контактные данные</a:t>
            </a:r>
          </a:p>
        </p:txBody>
      </p:sp>
      <p:sp>
        <p:nvSpPr>
          <p:cNvPr id="50179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FontTx/>
              <a:buNone/>
            </a:pPr>
            <a:endParaRPr lang="ru-RU" dirty="0" smtClean="0"/>
          </a:p>
          <a:p>
            <a:pPr marL="0" indent="0" algn="ctr">
              <a:buFontTx/>
              <a:buNone/>
            </a:pPr>
            <a:endParaRPr lang="ru-RU" dirty="0" smtClean="0"/>
          </a:p>
          <a:p>
            <a:pPr marL="0" indent="0" algn="ctr">
              <a:buFontTx/>
              <a:buNone/>
            </a:pPr>
            <a:r>
              <a:rPr lang="ru-RU" sz="3600" dirty="0" err="1" smtClean="0"/>
              <a:t>Куфлей</a:t>
            </a:r>
            <a:r>
              <a:rPr lang="ru-RU" sz="3600" dirty="0" smtClean="0"/>
              <a:t> Ольга Владимировна</a:t>
            </a:r>
          </a:p>
          <a:p>
            <a:pPr marL="0" indent="0" algn="ctr">
              <a:buFontTx/>
              <a:buNone/>
            </a:pPr>
            <a:r>
              <a:rPr lang="ru-RU" sz="3600" dirty="0" smtClean="0"/>
              <a:t>39-18-87</a:t>
            </a:r>
            <a:endParaRPr lang="ru-RU" sz="3600" dirty="0" smtClean="0"/>
          </a:p>
          <a:p>
            <a:pPr marL="0" indent="0" algn="ctr">
              <a:buFontTx/>
              <a:buNone/>
            </a:pPr>
            <a:r>
              <a:rPr lang="en-US" sz="3600" dirty="0" smtClean="0"/>
              <a:t>olgakuflei@mail.ru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494619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771" y="0"/>
            <a:ext cx="8784976" cy="105273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/>
              <a:t>Студенты заочной формы обучения  </a:t>
            </a:r>
            <a:r>
              <a:rPr lang="ru-RU" sz="1800" dirty="0" err="1"/>
              <a:t>бакалавриата</a:t>
            </a:r>
            <a:r>
              <a:rPr lang="ru-RU" sz="1800" dirty="0"/>
              <a:t> по направлениям 580100 «Экономика», 580900 «Государственное и муниципальное управление закреплены за </a:t>
            </a:r>
            <a:r>
              <a:rPr lang="ru-RU" sz="1800" dirty="0" smtClean="0"/>
              <a:t>институтом Экономики и управления, </a:t>
            </a:r>
            <a:r>
              <a:rPr lang="ru-RU" sz="1800" dirty="0"/>
              <a:t>занятия будут проводиться в корпусе №2 КГЮА</a:t>
            </a:r>
            <a:r>
              <a:rPr lang="ru-RU" sz="1800" b="1" dirty="0"/>
              <a:t/>
            </a:r>
            <a:br>
              <a:rPr lang="ru-RU" sz="1800" b="1" dirty="0"/>
            </a:br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41771" y="1268760"/>
            <a:ext cx="8784976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/>
              <a:t>Контактные данные кураторов </a:t>
            </a:r>
            <a:r>
              <a:rPr lang="ru-RU" sz="1800" b="1" dirty="0" smtClean="0"/>
              <a:t>института Экономики и управления</a:t>
            </a:r>
            <a:endParaRPr lang="ru-RU" sz="1800" b="1" dirty="0"/>
          </a:p>
          <a:p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739258"/>
              </p:ext>
            </p:extLst>
          </p:nvPr>
        </p:nvGraphicFramePr>
        <p:xfrm>
          <a:off x="0" y="2348880"/>
          <a:ext cx="9126747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667"/>
                <a:gridCol w="1238178"/>
                <a:gridCol w="1241963"/>
                <a:gridCol w="1224136"/>
                <a:gridCol w="1152128"/>
                <a:gridCol w="1602312"/>
                <a:gridCol w="2304363"/>
              </a:tblGrid>
              <a:tr h="718530"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№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Ф.И.О.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Должность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Рабочий телефоны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Сотовые</a:t>
                      </a:r>
                      <a:endParaRPr lang="ru-RU" sz="1200">
                        <a:effectLst/>
                      </a:endParaRPr>
                    </a:p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телефоны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Почта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Курсы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572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200">
                          <a:effectLst/>
                        </a:rPr>
                        <a:t>Шыгаев Арсен Асанович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200">
                          <a:effectLst/>
                        </a:rPr>
                        <a:t>И.о. директора Института Экономики и управления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200">
                          <a:effectLst/>
                        </a:rPr>
                        <a:t>0312529250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200">
                          <a:effectLst/>
                        </a:rPr>
                        <a:t>0705314003</a:t>
                      </a: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200">
                          <a:effectLst/>
                        </a:rPr>
                        <a:t>0555314003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en-US" sz="1200" u="sng">
                          <a:effectLst/>
                          <a:hlinkClick r:id="rId2"/>
                        </a:rPr>
                        <a:t>kgyua18@inbox.ru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 dirty="0">
                          <a:effectLst/>
                        </a:rPr>
                        <a:t>1 курс на базе СО</a:t>
                      </a:r>
                      <a:endParaRPr lang="ru-RU" sz="1200" dirty="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 dirty="0">
                          <a:effectLst/>
                        </a:rPr>
                        <a:t>2 курс на базе СО, СПО</a:t>
                      </a:r>
                      <a:endParaRPr lang="ru-RU" sz="1200" dirty="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 dirty="0">
                          <a:effectLst/>
                        </a:rPr>
                        <a:t>3 курс на базе СО, СПО</a:t>
                      </a:r>
                      <a:endParaRPr lang="ru-RU" sz="1200" dirty="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 dirty="0">
                          <a:effectLst/>
                        </a:rPr>
                        <a:t>4 курс на базе СО, СПО</a:t>
                      </a:r>
                      <a:endParaRPr lang="ru-RU" sz="1200" dirty="0">
                        <a:effectLst/>
                      </a:endParaRPr>
                    </a:p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100" dirty="0">
                          <a:effectLst/>
                        </a:rPr>
                        <a:t>5 курс на базе СО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527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771" y="0"/>
            <a:ext cx="8784976" cy="119675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/>
              <a:t>Студенты заочной формы обучения по специальности 030505 «Правоведение»  закреплены за колледжем КГЮА, занятия будут проводиться в </a:t>
            </a:r>
            <a:r>
              <a:rPr lang="ru-RU" sz="1800" dirty="0" smtClean="0"/>
              <a:t>главном </a:t>
            </a:r>
            <a:r>
              <a:rPr lang="ru-RU" sz="1800" dirty="0"/>
              <a:t>корпусе КГЮА пр. Чуй 180а.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41771" y="1433619"/>
            <a:ext cx="8784976" cy="1152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/>
              <a:t>Контактные данные </a:t>
            </a:r>
            <a:r>
              <a:rPr lang="ru-RU" sz="1800" b="1" dirty="0" smtClean="0"/>
              <a:t>куратора колледжа</a:t>
            </a:r>
            <a:endParaRPr lang="ru-RU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6821" y="2585747"/>
            <a:ext cx="10225528" cy="993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34221"/>
              </p:ext>
            </p:extLst>
          </p:nvPr>
        </p:nvGraphicFramePr>
        <p:xfrm>
          <a:off x="0" y="3055767"/>
          <a:ext cx="9126747" cy="1597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748"/>
                <a:gridCol w="1747435"/>
                <a:gridCol w="1599068"/>
                <a:gridCol w="1352658"/>
                <a:gridCol w="1721406"/>
                <a:gridCol w="2337432"/>
              </a:tblGrid>
              <a:tr h="677148"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№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Ф.И.О.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Должность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Сотовые</a:t>
                      </a:r>
                      <a:endParaRPr lang="ru-RU" sz="1200">
                        <a:effectLst/>
                      </a:endParaRPr>
                    </a:p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телефоны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Почта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300">
                          <a:effectLst/>
                        </a:rPr>
                        <a:t>Курс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02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200">
                          <a:effectLst/>
                        </a:rPr>
                        <a:t>Дуйшеналиева Айсулуу Медетбековна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200">
                          <a:effectLst/>
                        </a:rPr>
                        <a:t>Заместитель директора колледжа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200">
                          <a:effectLst/>
                        </a:rPr>
                        <a:t>0707550206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200">
                          <a:effectLst/>
                        </a:rPr>
                        <a:t>гл. корпус КГЮА, пр. Чуй 180а, каб.115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marR="41275" indent="-6350" algn="just">
                        <a:lnSpc>
                          <a:spcPct val="112000"/>
                        </a:lnSpc>
                        <a:spcAft>
                          <a:spcPts val="6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r>
                        <a:rPr lang="en-US" sz="1200" dirty="0">
                          <a:effectLst/>
                        </a:rPr>
                        <a:t>,2,3</a:t>
                      </a:r>
                      <a:r>
                        <a:rPr lang="ru-RU" sz="1200" dirty="0">
                          <a:effectLst/>
                        </a:rPr>
                        <a:t> курсы на базе СО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65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altLang="ru-RU" sz="2400" b="1" dirty="0" smtClean="0"/>
              <a:t>Контактные данные ответственного за обучение в КГЮА с использованием дистанционных образовательных технологий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073083"/>
              </p:ext>
            </p:extLst>
          </p:nvPr>
        </p:nvGraphicFramePr>
        <p:xfrm>
          <a:off x="0" y="1412875"/>
          <a:ext cx="9143999" cy="5040313"/>
        </p:xfrm>
        <a:graphic>
          <a:graphicData uri="http://schemas.openxmlformats.org/drawingml/2006/table">
            <a:tbl>
              <a:tblPr/>
              <a:tblGrid>
                <a:gridCol w="2466462"/>
                <a:gridCol w="1601482"/>
                <a:gridCol w="1728192"/>
                <a:gridCol w="3347863"/>
              </a:tblGrid>
              <a:tr h="2016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Ф.И.О.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раб. тел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№  кабинета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электронная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почта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24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Куфлей Ольга Владимировна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391887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главный </a:t>
                      </a: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корпус,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Каб.102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olgakuflei@mail.ru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21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313390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/>
              <a:t>Организационные </a:t>
            </a:r>
            <a:r>
              <a:rPr lang="ru-RU" sz="5400" b="1" dirty="0" smtClean="0"/>
              <a:t>вопросы</a:t>
            </a:r>
          </a:p>
          <a:p>
            <a:pPr algn="ctr"/>
            <a:endParaRPr lang="ru-RU" sz="5400" b="1" dirty="0" smtClean="0"/>
          </a:p>
          <a:p>
            <a:pPr algn="ctr"/>
            <a:r>
              <a:rPr lang="ru-RU" sz="4000" b="1" dirty="0" smtClean="0"/>
              <a:t>Ответственность служб, отделов, преподавателей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52072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"/>
            <a:ext cx="9001000" cy="1628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Отдел информационных технологий и электронного обучения предоставляет организаторам заочного обучения для записи на </a:t>
            </a:r>
            <a:r>
              <a:rPr lang="ru-RU" sz="3600" b="1" dirty="0" err="1" smtClean="0"/>
              <a:t>флеш</a:t>
            </a:r>
            <a:r>
              <a:rPr lang="ru-RU" sz="3600" b="1" dirty="0" smtClean="0"/>
              <a:t>-карты студентам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4361"/>
              </p:ext>
            </p:extLst>
          </p:nvPr>
        </p:nvGraphicFramePr>
        <p:xfrm>
          <a:off x="107504" y="1846263"/>
          <a:ext cx="8928992" cy="5011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136094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1084</TotalTime>
  <Words>2156</Words>
  <Application>Microsoft Office PowerPoint</Application>
  <PresentationFormat>Экран (4:3)</PresentationFormat>
  <Paragraphs>390</Paragraphs>
  <Slides>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3" baseType="lpstr">
      <vt:lpstr>Arial</vt:lpstr>
      <vt:lpstr>Calibri</vt:lpstr>
      <vt:lpstr>Calibri Light</vt:lpstr>
      <vt:lpstr>Tahoma</vt:lpstr>
      <vt:lpstr>Times New Roman</vt:lpstr>
      <vt:lpstr>Verdana</vt:lpstr>
      <vt:lpstr>Ретро</vt:lpstr>
      <vt:lpstr>Организация обучения по заочной форме с использованием дистанционных образовательных технологий в 2019-2020 учебном году</vt:lpstr>
      <vt:lpstr>В КГЮА в 2019-2020 учебном году произведен набор на заочную форму обучения с применением дистанционных образовательных технологий  </vt:lpstr>
      <vt:lpstr>Студенты заочной формы обучения  бакалавриата  по направлению 530500 «Юриспруденция» закреплены за факультетом заочного и дистанционного  обучения, и все занятия  будут проводится во 2 корпусе, с. Кок –Жар</vt:lpstr>
      <vt:lpstr>Студенты заочной формы обучения  магистратуры по направлению 530500 «Юриспруденция» закреплены за факультетом заочного и дистанционного  обучения, и все занятия  будут проводится в главном корпусе КГЮА, пр. Чуй 180а</vt:lpstr>
      <vt:lpstr>Студенты заочной формы обучения  бакалавриата по направлениям 580100 «Экономика», 580900 «Государственное и муниципальное управление закреплены за институтом Экономики и управления, занятия будут проводиться в корпусе №2 КГЮА </vt:lpstr>
      <vt:lpstr>Студенты заочной формы обучения по специальности 030505 «Правоведение»  закреплены за колледжем КГЮА, занятия будут проводиться в главном корпусе КГЮА пр. Чуй 180а. </vt:lpstr>
      <vt:lpstr>Контактные данные ответственного за обучение в КГЮА с использованием дистанционных образовательных технологий</vt:lpstr>
      <vt:lpstr>Презентация PowerPoint</vt:lpstr>
      <vt:lpstr>Отдел информационных технологий и электронного обучения предоставляет организаторам заочного обучения для записи на флеш-карты студентам</vt:lpstr>
      <vt:lpstr>На Образовательном портале КГЮА студентам и преподавателям ДО отделом информационных технологий  предоставляется открытый доступ к: </vt:lpstr>
      <vt:lpstr>На факультетах, в колледже  ответственные по заочному обучению предоставляют преподавателям</vt:lpstr>
      <vt:lpstr>Материалы, которые необходимо подготовить преподавателю для студентов заочной формы обучения с использованием дистанционных образовательных технологий</vt:lpstr>
      <vt:lpstr>Презентация PowerPoint</vt:lpstr>
      <vt:lpstr>Отдел планирования, мониторинга и инноваций в образовательной деятельности</vt:lpstr>
      <vt:lpstr>Презентация PowerPoint</vt:lpstr>
      <vt:lpstr>Перед началом обучения  ответственными по структурному подразделению для студентов заочной формы обучения проводится организационная встреча</vt:lpstr>
      <vt:lpstr>Все виды учебной деятельности  заочной формы обучения  с применением дистанционных образовательных технологий  в академии осуществляются посредством: </vt:lpstr>
      <vt:lpstr>Презентация PowerPoint</vt:lpstr>
      <vt:lpstr>1. Аудиторные контактные часы </vt:lpstr>
      <vt:lpstr>Виды лекций </vt:lpstr>
      <vt:lpstr>Установочная лекция</vt:lpstr>
      <vt:lpstr>  Структура  установочной лекции  </vt:lpstr>
      <vt:lpstr>        Структура  установочной лекции  </vt:lpstr>
      <vt:lpstr>Виды лекций </vt:lpstr>
      <vt:lpstr>Структура обзорной лекции  </vt:lpstr>
      <vt:lpstr>Виды лекций </vt:lpstr>
      <vt:lpstr>Структура итоговой лекции  </vt:lpstr>
      <vt:lpstr>2.Контактные сетевые часы </vt:lpstr>
      <vt:lpstr>3. Самостоятельная работа студента с учебными материалами </vt:lpstr>
      <vt:lpstr>Презентация PowerPoint</vt:lpstr>
      <vt:lpstr>Презентация PowerPoint</vt:lpstr>
      <vt:lpstr>1.Текущий контроль </vt:lpstr>
      <vt:lpstr>Модульный   контроль.</vt:lpstr>
      <vt:lpstr>Промежуточная аттестация (экзамен)</vt:lpstr>
      <vt:lpstr>Презентация PowerPoint</vt:lpstr>
      <vt:lpstr>Презентация PowerPoint</vt:lpstr>
      <vt:lpstr>2. Планирование индивидуальной нагрузки</vt:lpstr>
      <vt:lpstr>3.Работа с электронными журналами </vt:lpstr>
      <vt:lpstr>Презентация PowerPoint</vt:lpstr>
      <vt:lpstr>4.Ведение электронных папок</vt:lpstr>
      <vt:lpstr>Структура электронной папки</vt:lpstr>
      <vt:lpstr>  В обязанности преподавателя  входит также: </vt:lpstr>
      <vt:lpstr>Презентация PowerPoint</vt:lpstr>
      <vt:lpstr>Презентация PowerPoint</vt:lpstr>
      <vt:lpstr>Презентация PowerPoint</vt:lpstr>
      <vt:lpstr>           Контактные данные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user</cp:lastModifiedBy>
  <cp:revision>454</cp:revision>
  <cp:lastPrinted>2019-11-12T02:59:32Z</cp:lastPrinted>
  <dcterms:created xsi:type="dcterms:W3CDTF">2014-10-02T03:22:09Z</dcterms:created>
  <dcterms:modified xsi:type="dcterms:W3CDTF">2019-11-12T03:01:03Z</dcterms:modified>
</cp:coreProperties>
</file>